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  <p:sldMasterId id="2147483660" r:id="rId5"/>
  </p:sldMasterIdLst>
  <p:notesMasterIdLst>
    <p:notesMasterId r:id="rId11"/>
  </p:notesMasterIdLst>
  <p:handoutMasterIdLst>
    <p:handoutMasterId r:id="rId12"/>
  </p:handoutMasterIdLst>
  <p:sldIdLst>
    <p:sldId id="263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EB"/>
    <a:srgbClr val="0094C4"/>
    <a:srgbClr val="169BD3"/>
    <a:srgbClr val="E8AA31"/>
    <a:srgbClr val="44B5E8"/>
    <a:srgbClr val="C40B74"/>
    <a:srgbClr val="FD0695"/>
    <a:srgbClr val="E70086"/>
    <a:srgbClr val="25D9CF"/>
    <a:srgbClr val="20A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282A2-1659-4C58-A246-843A49D869E6}" v="5" dt="2022-06-16T15:34:26.246"/>
    <p1510:client id="{C9D34959-84A7-46DF-AB27-A95749EDA2EB}" v="18" dt="2022-06-17T08:49:09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0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0" d="100"/>
          <a:sy n="140" d="100"/>
        </p:scale>
        <p:origin x="-32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Brunier-Coulin" userId="60edc9c9-d492-46b6-98ad-71fdb233029d" providerId="ADAL" clId="{C9D34959-84A7-46DF-AB27-A95749EDA2EB}"/>
    <pc:docChg chg="undo redo custSel modSld">
      <pc:chgData name="Isabelle Brunier-Coulin" userId="60edc9c9-d492-46b6-98ad-71fdb233029d" providerId="ADAL" clId="{C9D34959-84A7-46DF-AB27-A95749EDA2EB}" dt="2022-06-17T08:50:06.996" v="224" actId="108"/>
      <pc:docMkLst>
        <pc:docMk/>
      </pc:docMkLst>
      <pc:sldChg chg="addSp delSp modSp mod">
        <pc:chgData name="Isabelle Brunier-Coulin" userId="60edc9c9-d492-46b6-98ad-71fdb233029d" providerId="ADAL" clId="{C9D34959-84A7-46DF-AB27-A95749EDA2EB}" dt="2022-06-17T08:50:06.996" v="224" actId="108"/>
        <pc:sldMkLst>
          <pc:docMk/>
          <pc:sldMk cId="143235046" sldId="263"/>
        </pc:sldMkLst>
        <pc:spChg chg="mod">
          <ac:chgData name="Isabelle Brunier-Coulin" userId="60edc9c9-d492-46b6-98ad-71fdb233029d" providerId="ADAL" clId="{C9D34959-84A7-46DF-AB27-A95749EDA2EB}" dt="2022-06-17T08:50:06.996" v="224" actId="108"/>
          <ac:spMkLst>
            <pc:docMk/>
            <pc:sldMk cId="143235046" sldId="263"/>
            <ac:spMk id="15" creationId="{00000000-0000-0000-0000-000000000000}"/>
          </ac:spMkLst>
        </pc:spChg>
        <pc:picChg chg="add del">
          <ac:chgData name="Isabelle Brunier-Coulin" userId="60edc9c9-d492-46b6-98ad-71fdb233029d" providerId="ADAL" clId="{C9D34959-84A7-46DF-AB27-A95749EDA2EB}" dt="2022-06-17T08:45:49.145" v="175" actId="478"/>
          <ac:picMkLst>
            <pc:docMk/>
            <pc:sldMk cId="143235046" sldId="263"/>
            <ac:picMk id="3" creationId="{7B640EC2-0F7E-24F5-5617-F2C5F30D4AD5}"/>
          </ac:picMkLst>
        </pc:picChg>
        <pc:picChg chg="add del">
          <ac:chgData name="Isabelle Brunier-Coulin" userId="60edc9c9-d492-46b6-98ad-71fdb233029d" providerId="ADAL" clId="{C9D34959-84A7-46DF-AB27-A95749EDA2EB}" dt="2022-06-17T08:45:48.379" v="171" actId="478"/>
          <ac:picMkLst>
            <pc:docMk/>
            <pc:sldMk cId="143235046" sldId="263"/>
            <ac:picMk id="5" creationId="{D38E67F3-C1B7-E80C-9319-0517771EEB74}"/>
          </ac:picMkLst>
        </pc:picChg>
        <pc:picChg chg="add del mod">
          <ac:chgData name="Isabelle Brunier-Coulin" userId="60edc9c9-d492-46b6-98ad-71fdb233029d" providerId="ADAL" clId="{C9D34959-84A7-46DF-AB27-A95749EDA2EB}" dt="2022-06-17T08:45:49.878" v="179" actId="21"/>
          <ac:picMkLst>
            <pc:docMk/>
            <pc:sldMk cId="143235046" sldId="263"/>
            <ac:picMk id="8" creationId="{6A9E587E-46FE-A828-D9B1-DF2E928AA9C7}"/>
          </ac:picMkLst>
        </pc:picChg>
        <pc:picChg chg="add mod">
          <ac:chgData name="Isabelle Brunier-Coulin" userId="60edc9c9-d492-46b6-98ad-71fdb233029d" providerId="ADAL" clId="{C9D34959-84A7-46DF-AB27-A95749EDA2EB}" dt="2022-06-17T08:47:57.228" v="195" actId="14100"/>
          <ac:picMkLst>
            <pc:docMk/>
            <pc:sldMk cId="143235046" sldId="263"/>
            <ac:picMk id="9" creationId="{CF7D20A1-4131-B34B-1C75-5C3B5379286F}"/>
          </ac:picMkLst>
        </pc:picChg>
        <pc:picChg chg="add del mod modCrop">
          <ac:chgData name="Isabelle Brunier-Coulin" userId="60edc9c9-d492-46b6-98ad-71fdb233029d" providerId="ADAL" clId="{C9D34959-84A7-46DF-AB27-A95749EDA2EB}" dt="2022-06-17T08:47:42.633" v="193" actId="732"/>
          <ac:picMkLst>
            <pc:docMk/>
            <pc:sldMk cId="143235046" sldId="263"/>
            <ac:picMk id="10" creationId="{688BDBF3-032B-9FD3-9F43-9D8C2E0969BF}"/>
          </ac:picMkLst>
        </pc:picChg>
      </pc:sldChg>
      <pc:sldChg chg="addSp delSp modSp mod">
        <pc:chgData name="Isabelle Brunier-Coulin" userId="60edc9c9-d492-46b6-98ad-71fdb233029d" providerId="ADAL" clId="{C9D34959-84A7-46DF-AB27-A95749EDA2EB}" dt="2022-06-17T08:49:15.501" v="197" actId="14100"/>
        <pc:sldMkLst>
          <pc:docMk/>
          <pc:sldMk cId="602046734" sldId="269"/>
        </pc:sldMkLst>
        <pc:spChg chg="add del mod">
          <ac:chgData name="Isabelle Brunier-Coulin" userId="60edc9c9-d492-46b6-98ad-71fdb233029d" providerId="ADAL" clId="{C9D34959-84A7-46DF-AB27-A95749EDA2EB}" dt="2022-06-17T08:18:08.149" v="96" actId="478"/>
          <ac:spMkLst>
            <pc:docMk/>
            <pc:sldMk cId="602046734" sldId="269"/>
            <ac:spMk id="3" creationId="{A8FE4597-CAC8-C4BA-90B4-BE5304248379}"/>
          </ac:spMkLst>
        </pc:spChg>
        <pc:spChg chg="add mod">
          <ac:chgData name="Isabelle Brunier-Coulin" userId="60edc9c9-d492-46b6-98ad-71fdb233029d" providerId="ADAL" clId="{C9D34959-84A7-46DF-AB27-A95749EDA2EB}" dt="2022-06-17T08:18:08.842" v="97"/>
          <ac:spMkLst>
            <pc:docMk/>
            <pc:sldMk cId="602046734" sldId="269"/>
            <ac:spMk id="10" creationId="{59B69410-7D3C-A7AB-16BA-F467FA09F1FE}"/>
          </ac:spMkLst>
        </pc:spChg>
        <pc:spChg chg="del">
          <ac:chgData name="Isabelle Brunier-Coulin" userId="60edc9c9-d492-46b6-98ad-71fdb233029d" providerId="ADAL" clId="{C9D34959-84A7-46DF-AB27-A95749EDA2EB}" dt="2022-06-17T08:18:05.145" v="95" actId="478"/>
          <ac:spMkLst>
            <pc:docMk/>
            <pc:sldMk cId="602046734" sldId="269"/>
            <ac:spMk id="15" creationId="{00000000-0000-0000-0000-000000000000}"/>
          </ac:spMkLst>
        </pc:spChg>
        <pc:picChg chg="del">
          <ac:chgData name="Isabelle Brunier-Coulin" userId="60edc9c9-d492-46b6-98ad-71fdb233029d" providerId="ADAL" clId="{C9D34959-84A7-46DF-AB27-A95749EDA2EB}" dt="2022-06-17T08:20:08.918" v="98" actId="478"/>
          <ac:picMkLst>
            <pc:docMk/>
            <pc:sldMk cId="602046734" sldId="269"/>
            <ac:picMk id="4" creationId="{8E8641E4-C0A0-2857-9049-96A84BEE916E}"/>
          </ac:picMkLst>
        </pc:picChg>
        <pc:picChg chg="add mod">
          <ac:chgData name="Isabelle Brunier-Coulin" userId="60edc9c9-d492-46b6-98ad-71fdb233029d" providerId="ADAL" clId="{C9D34959-84A7-46DF-AB27-A95749EDA2EB}" dt="2022-06-17T08:49:15.501" v="197" actId="14100"/>
          <ac:picMkLst>
            <pc:docMk/>
            <pc:sldMk cId="602046734" sldId="269"/>
            <ac:picMk id="11" creationId="{463685E4-53C9-2A06-CA73-90B28A436320}"/>
          </ac:picMkLst>
        </pc:picChg>
      </pc:sldChg>
      <pc:sldChg chg="addSp delSp modSp mod">
        <pc:chgData name="Isabelle Brunier-Coulin" userId="60edc9c9-d492-46b6-98ad-71fdb233029d" providerId="ADAL" clId="{C9D34959-84A7-46DF-AB27-A95749EDA2EB}" dt="2022-06-17T08:14:57.086" v="6" actId="478"/>
        <pc:sldMkLst>
          <pc:docMk/>
          <pc:sldMk cId="2591781134" sldId="270"/>
        </pc:sldMkLst>
        <pc:spChg chg="del">
          <ac:chgData name="Isabelle Brunier-Coulin" userId="60edc9c9-d492-46b6-98ad-71fdb233029d" providerId="ADAL" clId="{C9D34959-84A7-46DF-AB27-A95749EDA2EB}" dt="2022-06-17T08:14:43.520" v="3" actId="478"/>
          <ac:spMkLst>
            <pc:docMk/>
            <pc:sldMk cId="2591781134" sldId="270"/>
            <ac:spMk id="2" creationId="{8C6DAC38-CEAE-FE21-6B76-6C3183B2888C}"/>
          </ac:spMkLst>
        </pc:spChg>
        <pc:spChg chg="add del mod">
          <ac:chgData name="Isabelle Brunier-Coulin" userId="60edc9c9-d492-46b6-98ad-71fdb233029d" providerId="ADAL" clId="{C9D34959-84A7-46DF-AB27-A95749EDA2EB}" dt="2022-06-17T08:14:29.768" v="1" actId="478"/>
          <ac:spMkLst>
            <pc:docMk/>
            <pc:sldMk cId="2591781134" sldId="270"/>
            <ac:spMk id="6" creationId="{A1779AF7-7468-10C6-6DDE-BEA292FACB8D}"/>
          </ac:spMkLst>
        </pc:spChg>
        <pc:spChg chg="add del mod">
          <ac:chgData name="Isabelle Brunier-Coulin" userId="60edc9c9-d492-46b6-98ad-71fdb233029d" providerId="ADAL" clId="{C9D34959-84A7-46DF-AB27-A95749EDA2EB}" dt="2022-06-17T08:14:57.086" v="6" actId="478"/>
          <ac:spMkLst>
            <pc:docMk/>
            <pc:sldMk cId="2591781134" sldId="270"/>
            <ac:spMk id="9" creationId="{EB6227EF-3033-FBDF-8C7F-CE80B7CCE6E6}"/>
          </ac:spMkLst>
        </pc:spChg>
        <pc:spChg chg="add mod">
          <ac:chgData name="Isabelle Brunier-Coulin" userId="60edc9c9-d492-46b6-98ad-71fdb233029d" providerId="ADAL" clId="{C9D34959-84A7-46DF-AB27-A95749EDA2EB}" dt="2022-06-17T08:14:44.004" v="4"/>
          <ac:spMkLst>
            <pc:docMk/>
            <pc:sldMk cId="2591781134" sldId="270"/>
            <ac:spMk id="10" creationId="{5E80F477-104B-AA27-13EA-B8ED87DA9517}"/>
          </ac:spMkLst>
        </pc:spChg>
        <pc:picChg chg="del">
          <ac:chgData name="Isabelle Brunier-Coulin" userId="60edc9c9-d492-46b6-98ad-71fdb233029d" providerId="ADAL" clId="{C9D34959-84A7-46DF-AB27-A95749EDA2EB}" dt="2022-06-17T08:14:02.035" v="0" actId="478"/>
          <ac:picMkLst>
            <pc:docMk/>
            <pc:sldMk cId="2591781134" sldId="270"/>
            <ac:picMk id="5" creationId="{92DB8B70-A517-9CE4-4FF7-6F44427354C5}"/>
          </ac:picMkLst>
        </pc:picChg>
        <pc:picChg chg="add mod">
          <ac:chgData name="Isabelle Brunier-Coulin" userId="60edc9c9-d492-46b6-98ad-71fdb233029d" providerId="ADAL" clId="{C9D34959-84A7-46DF-AB27-A95749EDA2EB}" dt="2022-06-17T08:14:30.724" v="2"/>
          <ac:picMkLst>
            <pc:docMk/>
            <pc:sldMk cId="2591781134" sldId="270"/>
            <ac:picMk id="7" creationId="{8125E4CD-0B32-1476-5AAC-5B5BBCACB39B}"/>
          </ac:picMkLst>
        </pc:picChg>
      </pc:sldChg>
      <pc:sldChg chg="addSp delSp modSp mod">
        <pc:chgData name="Isabelle Brunier-Coulin" userId="60edc9c9-d492-46b6-98ad-71fdb233029d" providerId="ADAL" clId="{C9D34959-84A7-46DF-AB27-A95749EDA2EB}" dt="2022-06-17T08:45:27.766" v="166" actId="1076"/>
        <pc:sldMkLst>
          <pc:docMk/>
          <pc:sldMk cId="4215576305" sldId="271"/>
        </pc:sldMkLst>
        <pc:spChg chg="mod">
          <ac:chgData name="Isabelle Brunier-Coulin" userId="60edc9c9-d492-46b6-98ad-71fdb233029d" providerId="ADAL" clId="{C9D34959-84A7-46DF-AB27-A95749EDA2EB}" dt="2022-06-17T08:15:57.414" v="86" actId="255"/>
          <ac:spMkLst>
            <pc:docMk/>
            <pc:sldMk cId="4215576305" sldId="271"/>
            <ac:spMk id="2" creationId="{5D5E7CAD-467C-C964-5BF0-11BD72EB0281}"/>
          </ac:spMkLst>
        </pc:spChg>
        <pc:spChg chg="add del mod">
          <ac:chgData name="Isabelle Brunier-Coulin" userId="60edc9c9-d492-46b6-98ad-71fdb233029d" providerId="ADAL" clId="{C9D34959-84A7-46DF-AB27-A95749EDA2EB}" dt="2022-06-17T08:25:53.413" v="121" actId="478"/>
          <ac:spMkLst>
            <pc:docMk/>
            <pc:sldMk cId="4215576305" sldId="271"/>
            <ac:spMk id="6" creationId="{D3FE5DD0-FE15-CAEF-8813-E75E050C46DA}"/>
          </ac:spMkLst>
        </pc:spChg>
        <pc:spChg chg="mod">
          <ac:chgData name="Isabelle Brunier-Coulin" userId="60edc9c9-d492-46b6-98ad-71fdb233029d" providerId="ADAL" clId="{C9D34959-84A7-46DF-AB27-A95749EDA2EB}" dt="2022-06-17T08:20:48.184" v="118" actId="1076"/>
          <ac:spMkLst>
            <pc:docMk/>
            <pc:sldMk cId="4215576305" sldId="271"/>
            <ac:spMk id="9" creationId="{9CD4CD0B-E76C-5752-AEC1-44C5BFADF09C}"/>
          </ac:spMkLst>
        </pc:spChg>
        <pc:picChg chg="del">
          <ac:chgData name="Isabelle Brunier-Coulin" userId="60edc9c9-d492-46b6-98ad-71fdb233029d" providerId="ADAL" clId="{C9D34959-84A7-46DF-AB27-A95749EDA2EB}" dt="2022-06-17T08:25:44.188" v="119" actId="478"/>
          <ac:picMkLst>
            <pc:docMk/>
            <pc:sldMk cId="4215576305" sldId="271"/>
            <ac:picMk id="5" creationId="{C33320E0-F6BD-096A-A2A1-CCC55230ED3E}"/>
          </ac:picMkLst>
        </pc:picChg>
        <pc:picChg chg="add mod">
          <ac:chgData name="Isabelle Brunier-Coulin" userId="60edc9c9-d492-46b6-98ad-71fdb233029d" providerId="ADAL" clId="{C9D34959-84A7-46DF-AB27-A95749EDA2EB}" dt="2022-06-17T08:45:27.766" v="166" actId="1076"/>
          <ac:picMkLst>
            <pc:docMk/>
            <pc:sldMk cId="4215576305" sldId="271"/>
            <ac:picMk id="8" creationId="{AA0A4EA3-5135-FF43-3095-FC2662AC11CE}"/>
          </ac:picMkLst>
        </pc:picChg>
      </pc:sldChg>
      <pc:sldChg chg="modSp mod">
        <pc:chgData name="Isabelle Brunier-Coulin" userId="60edc9c9-d492-46b6-98ad-71fdb233029d" providerId="ADAL" clId="{C9D34959-84A7-46DF-AB27-A95749EDA2EB}" dt="2022-06-17T08:17:41.747" v="94" actId="20577"/>
        <pc:sldMkLst>
          <pc:docMk/>
          <pc:sldMk cId="2758093305" sldId="272"/>
        </pc:sldMkLst>
        <pc:spChg chg="mod">
          <ac:chgData name="Isabelle Brunier-Coulin" userId="60edc9c9-d492-46b6-98ad-71fdb233029d" providerId="ADAL" clId="{C9D34959-84A7-46DF-AB27-A95749EDA2EB}" dt="2022-06-17T08:17:20.389" v="91" actId="1076"/>
          <ac:spMkLst>
            <pc:docMk/>
            <pc:sldMk cId="2758093305" sldId="272"/>
            <ac:spMk id="2" creationId="{A43B0845-C2AC-C1B5-483F-D7BFE57B736F}"/>
          </ac:spMkLst>
        </pc:spChg>
        <pc:spChg chg="mod">
          <ac:chgData name="Isabelle Brunier-Coulin" userId="60edc9c9-d492-46b6-98ad-71fdb233029d" providerId="ADAL" clId="{C9D34959-84A7-46DF-AB27-A95749EDA2EB}" dt="2022-06-17T08:17:41.747" v="94" actId="20577"/>
          <ac:spMkLst>
            <pc:docMk/>
            <pc:sldMk cId="2758093305" sldId="272"/>
            <ac:spMk id="7" creationId="{60A9BA1F-DFD6-468B-391B-3E54449E2FA0}"/>
          </ac:spMkLst>
        </pc:spChg>
      </pc:sldChg>
    </pc:docChg>
  </pc:docChgLst>
  <pc:docChgLst>
    <pc:chgData name="Stéphanie Bouvier" userId="2737e56a-c1b1-444e-8648-11e49532d560" providerId="ADAL" clId="{0C4282A2-1659-4C58-A246-843A49D869E6}"/>
    <pc:docChg chg="undo custSel addSld modSld">
      <pc:chgData name="Stéphanie Bouvier" userId="2737e56a-c1b1-444e-8648-11e49532d560" providerId="ADAL" clId="{0C4282A2-1659-4C58-A246-843A49D869E6}" dt="2022-06-16T15:45:53.601" v="192" actId="14100"/>
      <pc:docMkLst>
        <pc:docMk/>
      </pc:docMkLst>
      <pc:sldChg chg="modSp mod">
        <pc:chgData name="Stéphanie Bouvier" userId="2737e56a-c1b1-444e-8648-11e49532d560" providerId="ADAL" clId="{0C4282A2-1659-4C58-A246-843A49D869E6}" dt="2022-06-16T15:28:10.883" v="104" actId="255"/>
        <pc:sldMkLst>
          <pc:docMk/>
          <pc:sldMk cId="143235046" sldId="263"/>
        </pc:sldMkLst>
        <pc:spChg chg="mod">
          <ac:chgData name="Stéphanie Bouvier" userId="2737e56a-c1b1-444e-8648-11e49532d560" providerId="ADAL" clId="{0C4282A2-1659-4C58-A246-843A49D869E6}" dt="2022-06-16T15:28:10.883" v="104" actId="255"/>
          <ac:spMkLst>
            <pc:docMk/>
            <pc:sldMk cId="143235046" sldId="263"/>
            <ac:spMk id="15" creationId="{00000000-0000-0000-0000-000000000000}"/>
          </ac:spMkLst>
        </pc:spChg>
      </pc:sldChg>
      <pc:sldChg chg="addSp delSp modSp mod">
        <pc:chgData name="Stéphanie Bouvier" userId="2737e56a-c1b1-444e-8648-11e49532d560" providerId="ADAL" clId="{0C4282A2-1659-4C58-A246-843A49D869E6}" dt="2022-06-16T15:44:56.636" v="189" actId="1076"/>
        <pc:sldMkLst>
          <pc:docMk/>
          <pc:sldMk cId="602046734" sldId="269"/>
        </pc:sldMkLst>
        <pc:spChg chg="add del mod">
          <ac:chgData name="Stéphanie Bouvier" userId="2737e56a-c1b1-444e-8648-11e49532d560" providerId="ADAL" clId="{0C4282A2-1659-4C58-A246-843A49D869E6}" dt="2022-06-16T15:16:24.551" v="17" actId="478"/>
          <ac:spMkLst>
            <pc:docMk/>
            <pc:sldMk cId="602046734" sldId="269"/>
            <ac:spMk id="3" creationId="{9C01B75B-98EB-464A-ECFC-1F3174CCB566}"/>
          </ac:spMkLst>
        </pc:spChg>
        <pc:spChg chg="add del mod">
          <ac:chgData name="Stéphanie Bouvier" userId="2737e56a-c1b1-444e-8648-11e49532d560" providerId="ADAL" clId="{0C4282A2-1659-4C58-A246-843A49D869E6}" dt="2022-06-16T15:28:37.912" v="106" actId="255"/>
          <ac:spMkLst>
            <pc:docMk/>
            <pc:sldMk cId="602046734" sldId="269"/>
            <ac:spMk id="15" creationId="{00000000-0000-0000-0000-000000000000}"/>
          </ac:spMkLst>
        </pc:spChg>
        <pc:spChg chg="mod">
          <ac:chgData name="Stéphanie Bouvier" userId="2737e56a-c1b1-444e-8648-11e49532d560" providerId="ADAL" clId="{0C4282A2-1659-4C58-A246-843A49D869E6}" dt="2022-06-16T15:19:37.963" v="77" actId="20577"/>
          <ac:spMkLst>
            <pc:docMk/>
            <pc:sldMk cId="602046734" sldId="269"/>
            <ac:spMk id="16" creationId="{00000000-0000-0000-0000-000000000000}"/>
          </ac:spMkLst>
        </pc:spChg>
        <pc:picChg chg="add mod">
          <ac:chgData name="Stéphanie Bouvier" userId="2737e56a-c1b1-444e-8648-11e49532d560" providerId="ADAL" clId="{0C4282A2-1659-4C58-A246-843A49D869E6}" dt="2022-06-16T15:44:56.636" v="189" actId="1076"/>
          <ac:picMkLst>
            <pc:docMk/>
            <pc:sldMk cId="602046734" sldId="269"/>
            <ac:picMk id="4" creationId="{8E8641E4-C0A0-2857-9049-96A84BEE916E}"/>
          </ac:picMkLst>
        </pc:picChg>
        <pc:picChg chg="del">
          <ac:chgData name="Stéphanie Bouvier" userId="2737e56a-c1b1-444e-8648-11e49532d560" providerId="ADAL" clId="{0C4282A2-1659-4C58-A246-843A49D869E6}" dt="2022-06-16T15:17:34.246" v="63" actId="478"/>
          <ac:picMkLst>
            <pc:docMk/>
            <pc:sldMk cId="602046734" sldId="269"/>
            <ac:picMk id="10" creationId="{B4B2FCEB-297B-A32F-2CFB-CB2DEF7AE728}"/>
          </ac:picMkLst>
        </pc:picChg>
      </pc:sldChg>
      <pc:sldChg chg="addSp delSp modSp new mod">
        <pc:chgData name="Stéphanie Bouvier" userId="2737e56a-c1b1-444e-8648-11e49532d560" providerId="ADAL" clId="{0C4282A2-1659-4C58-A246-843A49D869E6}" dt="2022-06-16T15:28:57.303" v="109" actId="2711"/>
        <pc:sldMkLst>
          <pc:docMk/>
          <pc:sldMk cId="2591781134" sldId="270"/>
        </pc:sldMkLst>
        <pc:spChg chg="mod">
          <ac:chgData name="Stéphanie Bouvier" userId="2737e56a-c1b1-444e-8648-11e49532d560" providerId="ADAL" clId="{0C4282A2-1659-4C58-A246-843A49D869E6}" dt="2022-06-16T15:28:57.303" v="109" actId="2711"/>
          <ac:spMkLst>
            <pc:docMk/>
            <pc:sldMk cId="2591781134" sldId="270"/>
            <ac:spMk id="2" creationId="{8C6DAC38-CEAE-FE21-6B76-6C3183B2888C}"/>
          </ac:spMkLst>
        </pc:spChg>
        <pc:spChg chg="del">
          <ac:chgData name="Stéphanie Bouvier" userId="2737e56a-c1b1-444e-8648-11e49532d560" providerId="ADAL" clId="{0C4282A2-1659-4C58-A246-843A49D869E6}" dt="2022-06-16T15:26:05.652" v="79"/>
          <ac:spMkLst>
            <pc:docMk/>
            <pc:sldMk cId="2591781134" sldId="270"/>
            <ac:spMk id="3" creationId="{E2F5B9E9-68AC-326D-B1D4-6321734385D9}"/>
          </ac:spMkLst>
        </pc:spChg>
        <pc:picChg chg="add mod">
          <ac:chgData name="Stéphanie Bouvier" userId="2737e56a-c1b1-444e-8648-11e49532d560" providerId="ADAL" clId="{0C4282A2-1659-4C58-A246-843A49D869E6}" dt="2022-06-16T15:26:26.988" v="86" actId="1076"/>
          <ac:picMkLst>
            <pc:docMk/>
            <pc:sldMk cId="2591781134" sldId="270"/>
            <ac:picMk id="5" creationId="{92DB8B70-A517-9CE4-4FF7-6F44427354C5}"/>
          </ac:picMkLst>
        </pc:picChg>
      </pc:sldChg>
      <pc:sldChg chg="addSp delSp modSp new mod modClrScheme chgLayout">
        <pc:chgData name="Stéphanie Bouvier" userId="2737e56a-c1b1-444e-8648-11e49532d560" providerId="ADAL" clId="{0C4282A2-1659-4C58-A246-843A49D869E6}" dt="2022-06-16T15:44:09.988" v="186" actId="207"/>
        <pc:sldMkLst>
          <pc:docMk/>
          <pc:sldMk cId="4215576305" sldId="271"/>
        </pc:sldMkLst>
        <pc:spChg chg="mod">
          <ac:chgData name="Stéphanie Bouvier" userId="2737e56a-c1b1-444e-8648-11e49532d560" providerId="ADAL" clId="{0C4282A2-1659-4C58-A246-843A49D869E6}" dt="2022-06-16T15:31:52.473" v="138" actId="20577"/>
          <ac:spMkLst>
            <pc:docMk/>
            <pc:sldMk cId="4215576305" sldId="271"/>
            <ac:spMk id="2" creationId="{5D5E7CAD-467C-C964-5BF0-11BD72EB0281}"/>
          </ac:spMkLst>
        </pc:spChg>
        <pc:spChg chg="del">
          <ac:chgData name="Stéphanie Bouvier" userId="2737e56a-c1b1-444e-8648-11e49532d560" providerId="ADAL" clId="{0C4282A2-1659-4C58-A246-843A49D869E6}" dt="2022-06-16T15:30:12.031" v="119"/>
          <ac:spMkLst>
            <pc:docMk/>
            <pc:sldMk cId="4215576305" sldId="271"/>
            <ac:spMk id="3" creationId="{06BB689C-6320-FCF6-A4B5-C9FF668EF749}"/>
          </ac:spMkLst>
        </pc:spChg>
        <pc:spChg chg="mod">
          <ac:chgData name="Stéphanie Bouvier" userId="2737e56a-c1b1-444e-8648-11e49532d560" providerId="ADAL" clId="{0C4282A2-1659-4C58-A246-843A49D869E6}" dt="2022-06-16T15:31:33.211" v="133" actId="26606"/>
          <ac:spMkLst>
            <pc:docMk/>
            <pc:sldMk cId="4215576305" sldId="271"/>
            <ac:spMk id="4" creationId="{93D3ABC9-E551-4F26-3719-B7EB64D5D426}"/>
          </ac:spMkLst>
        </pc:spChg>
        <pc:spChg chg="add del mod">
          <ac:chgData name="Stéphanie Bouvier" userId="2737e56a-c1b1-444e-8648-11e49532d560" providerId="ADAL" clId="{0C4282A2-1659-4C58-A246-843A49D869E6}" dt="2022-06-16T15:31:31.571" v="131" actId="26606"/>
          <ac:spMkLst>
            <pc:docMk/>
            <pc:sldMk cId="4215576305" sldId="271"/>
            <ac:spMk id="7" creationId="{A0072B41-B65C-08D0-729A-D282F8259ED9}"/>
          </ac:spMkLst>
        </pc:spChg>
        <pc:spChg chg="add mod">
          <ac:chgData name="Stéphanie Bouvier" userId="2737e56a-c1b1-444e-8648-11e49532d560" providerId="ADAL" clId="{0C4282A2-1659-4C58-A246-843A49D869E6}" dt="2022-06-16T15:44:09.988" v="186" actId="207"/>
          <ac:spMkLst>
            <pc:docMk/>
            <pc:sldMk cId="4215576305" sldId="271"/>
            <ac:spMk id="9" creationId="{9CD4CD0B-E76C-5752-AEC1-44C5BFADF09C}"/>
          </ac:spMkLst>
        </pc:spChg>
        <pc:spChg chg="add del mod">
          <ac:chgData name="Stéphanie Bouvier" userId="2737e56a-c1b1-444e-8648-11e49532d560" providerId="ADAL" clId="{0C4282A2-1659-4C58-A246-843A49D869E6}" dt="2022-06-16T15:31:06.190" v="125" actId="26606"/>
          <ac:spMkLst>
            <pc:docMk/>
            <pc:sldMk cId="4215576305" sldId="271"/>
            <ac:spMk id="10" creationId="{C78B9B2C-1D3E-E8B1-F45F-73C0486086D4}"/>
          </ac:spMkLst>
        </pc:spChg>
        <pc:picChg chg="add mod">
          <ac:chgData name="Stéphanie Bouvier" userId="2737e56a-c1b1-444e-8648-11e49532d560" providerId="ADAL" clId="{0C4282A2-1659-4C58-A246-843A49D869E6}" dt="2022-06-16T15:42:53.267" v="179" actId="14100"/>
          <ac:picMkLst>
            <pc:docMk/>
            <pc:sldMk cId="4215576305" sldId="271"/>
            <ac:picMk id="5" creationId="{C33320E0-F6BD-096A-A2A1-CCC55230ED3E}"/>
          </ac:picMkLst>
        </pc:picChg>
      </pc:sldChg>
      <pc:sldChg chg="addSp delSp modSp new mod">
        <pc:chgData name="Stéphanie Bouvier" userId="2737e56a-c1b1-444e-8648-11e49532d560" providerId="ADAL" clId="{0C4282A2-1659-4C58-A246-843A49D869E6}" dt="2022-06-16T15:45:53.601" v="192" actId="14100"/>
        <pc:sldMkLst>
          <pc:docMk/>
          <pc:sldMk cId="2758093305" sldId="272"/>
        </pc:sldMkLst>
        <pc:spChg chg="mod">
          <ac:chgData name="Stéphanie Bouvier" userId="2737e56a-c1b1-444e-8648-11e49532d560" providerId="ADAL" clId="{0C4282A2-1659-4C58-A246-843A49D869E6}" dt="2022-06-16T15:35:34.403" v="168" actId="20577"/>
          <ac:spMkLst>
            <pc:docMk/>
            <pc:sldMk cId="2758093305" sldId="272"/>
            <ac:spMk id="2" creationId="{A43B0845-C2AC-C1B5-483F-D7BFE57B736F}"/>
          </ac:spMkLst>
        </pc:spChg>
        <pc:spChg chg="del">
          <ac:chgData name="Stéphanie Bouvier" userId="2737e56a-c1b1-444e-8648-11e49532d560" providerId="ADAL" clId="{0C4282A2-1659-4C58-A246-843A49D869E6}" dt="2022-06-16T15:34:26.246" v="140"/>
          <ac:spMkLst>
            <pc:docMk/>
            <pc:sldMk cId="2758093305" sldId="272"/>
            <ac:spMk id="3" creationId="{ED122CD3-0617-F4B4-1F6A-FF0C450EC89B}"/>
          </ac:spMkLst>
        </pc:spChg>
        <pc:spChg chg="add mod">
          <ac:chgData name="Stéphanie Bouvier" userId="2737e56a-c1b1-444e-8648-11e49532d560" providerId="ADAL" clId="{0C4282A2-1659-4C58-A246-843A49D869E6}" dt="2022-06-16T15:44:18.127" v="187" actId="207"/>
          <ac:spMkLst>
            <pc:docMk/>
            <pc:sldMk cId="2758093305" sldId="272"/>
            <ac:spMk id="7" creationId="{60A9BA1F-DFD6-468B-391B-3E54449E2FA0}"/>
          </ac:spMkLst>
        </pc:spChg>
        <pc:picChg chg="add mod">
          <ac:chgData name="Stéphanie Bouvier" userId="2737e56a-c1b1-444e-8648-11e49532d560" providerId="ADAL" clId="{0C4282A2-1659-4C58-A246-843A49D869E6}" dt="2022-06-16T15:45:53.601" v="192" actId="14100"/>
          <ac:picMkLst>
            <pc:docMk/>
            <pc:sldMk cId="2758093305" sldId="272"/>
            <ac:picMk id="5" creationId="{194EE3AB-219F-9D9F-2781-DEE41D03161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8B6BC-2F7F-E948-AF21-E4053C8D8F29}" type="datetime1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1C34D-B23B-6F42-B99C-7D0CE91AA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7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27EE-30ED-844B-BFE7-1ECA28CBF027}" type="datetime1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61A1A-ABA1-E943-A17B-4FCA8D9DE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646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15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15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363-1B80-1E47-A7A2-77997B73BAAB}" type="datetime1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31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C622-8F1F-684C-9D84-DF765126F7B2}" type="datetime1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11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5A9B-5017-7A46-A608-3696E8B4828E}" type="datetime1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56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BE4-1400-AF42-86F0-0B236B8284CC}" type="datetime1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19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80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655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60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766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580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696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8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7B90-B9C5-2F4B-A4C0-2E6500059B04}" type="datetime1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079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17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65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92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70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26D-49AA-B54A-837A-5B98E49FA207}" type="datetime1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48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11C-B04E-A247-ADEA-10A263BDE8DC}" type="datetime1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90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7980-1E88-AF4C-9BE8-3D9D99B37219}" type="datetime1">
              <a:rPr lang="fr-FR" smtClean="0"/>
              <a:t>17/06/2022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5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C0C5-2EB1-9E46-A44B-F9B6EFD0567B}" type="datetime1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91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F565-7C34-214B-B8AD-DA8A381A0C52}" type="datetime1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65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F65-8BB7-CF40-B7EB-9BAE9A9B527B}" type="datetime1">
              <a:rPr lang="fr-FR" smtClean="0"/>
              <a:t>17/06/2022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A4DA-CA4A-8F4F-9A49-4DC005540668}" type="datetime1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82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localhost/Volumes/GAIA_3To/APEL/%20LOGOS/LOGO%20APEL%200714/LOGO%20SIMPLE/LogoSimpleBLANC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C0C5-2EB1-9E46-A44B-F9B6EFD0567B}" type="datetime1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88988" y="288998"/>
            <a:ext cx="8593592" cy="6281905"/>
          </a:xfrm>
          <a:prstGeom prst="rect">
            <a:avLst/>
          </a:prstGeom>
          <a:solidFill>
            <a:srgbClr val="EF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95094" y="284687"/>
            <a:ext cx="8593592" cy="703683"/>
          </a:xfrm>
          <a:prstGeom prst="rect">
            <a:avLst/>
          </a:prstGeom>
          <a:solidFill>
            <a:srgbClr val="20A69E"/>
          </a:solidFill>
          <a:ln>
            <a:noFill/>
          </a:ln>
          <a:effectLst>
            <a:outerShdw blurRad="50800" dist="38100" dir="5760000" algn="tl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0A69E"/>
              </a:solidFill>
            </a:endParaRPr>
          </a:p>
        </p:txBody>
      </p:sp>
      <p:pic>
        <p:nvPicPr>
          <p:cNvPr id="9" name="Logo+Appellation_blc.png"/>
          <p:cNvPicPr>
            <a:picLocks noChangeAspect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899" y="320735"/>
            <a:ext cx="866711" cy="643406"/>
          </a:xfrm>
          <a:prstGeom prst="rect">
            <a:avLst/>
          </a:prstGeom>
          <a:solidFill>
            <a:srgbClr val="20A69E"/>
          </a:solidFill>
        </p:spPr>
      </p:pic>
    </p:spTree>
    <p:extLst>
      <p:ext uri="{BB962C8B-B14F-4D97-AF65-F5344CB8AC3E}">
        <p14:creationId xmlns:p14="http://schemas.microsoft.com/office/powerpoint/2010/main" val="38097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AA42-6A0A-424B-B70C-F68839A7CB1E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3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cid:58730AA2-04B1-4326-BEBF-117849622ED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380704" y="251740"/>
            <a:ext cx="7303448" cy="618271"/>
          </a:xfrm>
        </p:spPr>
        <p:txBody>
          <a:bodyPr>
            <a:noAutofit/>
          </a:bodyPr>
          <a:lstStyle/>
          <a:p>
            <a:pPr algn="l"/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Plateforme téléphonique APEL</a:t>
            </a:r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0</a:t>
            </a:fld>
            <a:endParaRPr lang="fr-FR" sz="900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F7D20A1-4131-B34B-1C75-5C3B5379286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51" y="3648722"/>
            <a:ext cx="3708833" cy="246805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0" name="E2711F12-A73A-4987-BEE0-3FA101D92664">
            <a:extLst>
              <a:ext uri="{FF2B5EF4-FFF2-40B4-BE49-F238E27FC236}">
                <a16:creationId xmlns:a16="http://schemas.microsoft.com/office/drawing/2014/main" id="{688BDBF3-032B-9FD3-9F43-9D8C2E0969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1"/>
          <a:stretch/>
        </p:blipFill>
        <p:spPr bwMode="auto">
          <a:xfrm>
            <a:off x="4769987" y="1226797"/>
            <a:ext cx="3708833" cy="24219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23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788652" y="2990750"/>
            <a:ext cx="8087876" cy="1542019"/>
          </a:xfrm>
        </p:spPr>
        <p:txBody>
          <a:bodyPr>
            <a:normAutofit/>
          </a:bodyPr>
          <a:lstStyle/>
          <a:p>
            <a:pPr algn="l"/>
            <a:endParaRPr lang="fr-FR" sz="2000" u="sng" dirty="0">
              <a:solidFill>
                <a:schemeClr val="tx1"/>
              </a:solidFill>
              <a:effectLst/>
              <a:latin typeface="Helvetica 45 Light"/>
              <a:ea typeface="Times New Roman" panose="02020603050405020304" pitchFamily="18" charset="0"/>
            </a:endParaRPr>
          </a:p>
          <a:p>
            <a:pPr algn="l"/>
            <a:endParaRPr lang="fr-FR" sz="2000" u="sng" dirty="0">
              <a:solidFill>
                <a:schemeClr val="tx1"/>
              </a:solidFill>
              <a:latin typeface="Helvetica 45 Light"/>
              <a:ea typeface="Times New Roman" panose="02020603050405020304" pitchFamily="18" charset="0"/>
            </a:endParaRPr>
          </a:p>
          <a:p>
            <a:pPr algn="l"/>
            <a:endParaRPr lang="fr-FR" sz="2000" u="sng" dirty="0">
              <a:solidFill>
                <a:schemeClr val="tx1"/>
              </a:solidFill>
              <a:effectLst/>
              <a:latin typeface="Helvetica 45 Light"/>
              <a:ea typeface="Times New Roman" panose="02020603050405020304" pitchFamily="18" charset="0"/>
            </a:endParaRPr>
          </a:p>
          <a:p>
            <a:pPr algn="l"/>
            <a:endParaRPr lang="fr-FR" sz="2000" u="sng" dirty="0">
              <a:solidFill>
                <a:schemeClr val="tx1"/>
              </a:solidFill>
              <a:latin typeface="Helvetica 45 Light"/>
              <a:ea typeface="Times New Roman" panose="02020603050405020304" pitchFamily="18" charset="0"/>
            </a:endParaRPr>
          </a:p>
          <a:p>
            <a:pPr algn="l"/>
            <a:endParaRPr lang="fr-FR" sz="2000" u="sng" dirty="0">
              <a:solidFill>
                <a:schemeClr val="tx1"/>
              </a:solidFill>
              <a:effectLst/>
              <a:latin typeface="Helvetica 45 Light"/>
              <a:ea typeface="Times New Roman" panose="02020603050405020304" pitchFamily="18" charset="0"/>
            </a:endParaRPr>
          </a:p>
          <a:p>
            <a:pPr algn="l"/>
            <a:endParaRPr lang="fr-FR" sz="2000" u="sng" dirty="0">
              <a:solidFill>
                <a:schemeClr val="tx1"/>
              </a:solidFill>
              <a:effectLst/>
              <a:latin typeface="Helvetica 45 Light"/>
              <a:ea typeface="Times New Roman" panose="02020603050405020304" pitchFamily="18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1</a:t>
            </a:fld>
            <a:endParaRPr lang="fr-FR" sz="900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387694" y="6229732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9B69410-7D3C-A7AB-16BA-F467FA09F1FE}"/>
              </a:ext>
            </a:extLst>
          </p:cNvPr>
          <p:cNvSpPr txBox="1">
            <a:spLocks/>
          </p:cNvSpPr>
          <p:nvPr/>
        </p:nvSpPr>
        <p:spPr>
          <a:xfrm>
            <a:off x="380704" y="347893"/>
            <a:ext cx="7303448" cy="6975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Information et Conseil aux Familles (ICF)</a:t>
            </a:r>
          </a:p>
        </p:txBody>
      </p:sp>
      <p:pic>
        <p:nvPicPr>
          <p:cNvPr id="11" name="Image 10" descr="Une image contenant texte, capture d’écran, moniteur, équipement électronique&#10;&#10;Description générée automatiquement">
            <a:extLst>
              <a:ext uri="{FF2B5EF4-FFF2-40B4-BE49-F238E27FC236}">
                <a16:creationId xmlns:a16="http://schemas.microsoft.com/office/drawing/2014/main" id="{463685E4-53C9-2A06-CA73-90B28A436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06" t="26245" r="50276" b="18604"/>
          <a:stretch/>
        </p:blipFill>
        <p:spPr bwMode="auto">
          <a:xfrm>
            <a:off x="2024109" y="1209675"/>
            <a:ext cx="4795473" cy="4735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204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3BF9D1-CE5E-3D74-1551-2E9BDEA6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2</a:t>
            </a:fld>
            <a:endParaRPr lang="fr-FR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125E4CD-0B32-1476-5AAC-5B5BBCACB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30" t="10086" r="19091" b="5512"/>
          <a:stretch/>
        </p:blipFill>
        <p:spPr bwMode="auto">
          <a:xfrm>
            <a:off x="1289625" y="1162609"/>
            <a:ext cx="6539791" cy="5017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5E80F477-104B-AA27-13EA-B8ED87DA9517}"/>
              </a:ext>
            </a:extLst>
          </p:cNvPr>
          <p:cNvSpPr txBox="1">
            <a:spLocks/>
          </p:cNvSpPr>
          <p:nvPr/>
        </p:nvSpPr>
        <p:spPr>
          <a:xfrm>
            <a:off x="380704" y="347893"/>
            <a:ext cx="7303448" cy="6975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Information et Conseil aux Familles (ICF)</a:t>
            </a:r>
          </a:p>
        </p:txBody>
      </p:sp>
    </p:spTree>
    <p:extLst>
      <p:ext uri="{BB962C8B-B14F-4D97-AF65-F5344CB8AC3E}">
        <p14:creationId xmlns:p14="http://schemas.microsoft.com/office/powerpoint/2010/main" val="259178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E7CAD-467C-C964-5BF0-11BD72EB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des psychologues de l’enseignement catholique 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(ANPEC)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D3ABC9-E551-4F26-3719-B7EB64D5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D4CD0B-E76C-5752-AEC1-44C5BFADF09C}"/>
              </a:ext>
            </a:extLst>
          </p:cNvPr>
          <p:cNvSpPr txBox="1"/>
          <p:nvPr/>
        </p:nvSpPr>
        <p:spPr>
          <a:xfrm>
            <a:off x="5106572" y="1728356"/>
            <a:ext cx="34606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Pour aider les parents à accompagner leurs enfants en cette période si particulière, l'Apel a collaboré avec l'</a:t>
            </a:r>
            <a:r>
              <a:rPr lang="fr-FR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Anpec</a:t>
            </a:r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(Association nationale des psychologues de l'Enseignement catholique) pour vous proposer un livret d’accompagnement et permettre aux jeunes de continuer à grandir sereinement.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0A4EA3-5135-FF43-3095-FC2662AC1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64" t="30521" r="33408" b="26746"/>
          <a:stretch/>
        </p:blipFill>
        <p:spPr bwMode="auto">
          <a:xfrm>
            <a:off x="1079325" y="1417638"/>
            <a:ext cx="3415080" cy="4478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557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B0845-C2AC-C1B5-483F-D7BFE57B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4537"/>
            <a:ext cx="8229600" cy="1143000"/>
          </a:xfrm>
        </p:spPr>
        <p:txBody>
          <a:bodyPr/>
          <a:lstStyle/>
          <a:p>
            <a:pPr algn="l"/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Cahiers engagés du CRIPS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94EE3AB-219F-9D9F-2781-DEE41D031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11" y="1417639"/>
            <a:ext cx="3474720" cy="483513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1F6265-1263-608E-7319-CFA6F326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A9BA1F-DFD6-468B-391B-3E54449E2FA0}"/>
              </a:ext>
            </a:extLst>
          </p:cNvPr>
          <p:cNvSpPr txBox="1"/>
          <p:nvPr/>
        </p:nvSpPr>
        <p:spPr>
          <a:xfrm>
            <a:off x="4290646" y="1875249"/>
            <a:ext cx="43961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Cahiers engagés sont une collection d'outils du </a:t>
            </a:r>
            <a:r>
              <a:rPr lang="fr-FR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Crips</a:t>
            </a:r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Île-de-France destinés aux moins de 30 ans.</a:t>
            </a:r>
          </a:p>
          <a:p>
            <a:b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Inspirés des cahiers de vacances, ils invitent, de manière ludique et autonome, à s'informer et à réfléchir sur des thématiques en lien avec la santé.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933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3E53C7FA0EF14E9D81E7AC0DEE94DF" ma:contentTypeVersion="16" ma:contentTypeDescription="Crée un document." ma:contentTypeScope="" ma:versionID="67a210849977c59c7e16b1c3442a2ec1">
  <xsd:schema xmlns:xsd="http://www.w3.org/2001/XMLSchema" xmlns:xs="http://www.w3.org/2001/XMLSchema" xmlns:p="http://schemas.microsoft.com/office/2006/metadata/properties" xmlns:ns2="b6b6520b-487b-4aa1-9000-17f3778d48b2" xmlns:ns3="c1b2d5f3-48cd-4a88-81f4-681fcb45ef28" targetNamespace="http://schemas.microsoft.com/office/2006/metadata/properties" ma:root="true" ma:fieldsID="aa27addd1c1a8061ef60bd83ceddb9b7" ns2:_="" ns3:_="">
    <xsd:import namespace="b6b6520b-487b-4aa1-9000-17f3778d48b2"/>
    <xsd:import namespace="c1b2d5f3-48cd-4a88-81f4-681fcb45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520b-487b-4aa1-9000-17f3778d4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État de validation" ma:internalName="_x00c9_tat_x0020_de_x0020_validation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9a020b2-5a14-42a1-b614-b91de468b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2d5f3-48cd-4a88-81f4-681fcb45e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b6520b-487b-4aa1-9000-17f3778d48b2">
      <Terms xmlns="http://schemas.microsoft.com/office/infopath/2007/PartnerControls"/>
    </lcf76f155ced4ddcb4097134ff3c332f>
    <_Flow_SignoffStatus xmlns="b6b6520b-487b-4aa1-9000-17f3778d48b2" xsi:nil="true"/>
  </documentManagement>
</p:properties>
</file>

<file path=customXml/itemProps1.xml><?xml version="1.0" encoding="utf-8"?>
<ds:datastoreItem xmlns:ds="http://schemas.openxmlformats.org/officeDocument/2006/customXml" ds:itemID="{F2507604-09BF-4695-A7C0-7C2649FDBE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520b-487b-4aa1-9000-17f3778d48b2"/>
    <ds:schemaRef ds:uri="c1b2d5f3-48cd-4a88-81f4-681fcb45e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96F65F-264E-495B-AA79-B5A32C650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1C07DB-9184-40B6-9C41-5856C1E3ADDE}">
  <ds:schemaRefs>
    <ds:schemaRef ds:uri="http://schemas.microsoft.com/office/2006/metadata/properties"/>
    <ds:schemaRef ds:uri="http://schemas.microsoft.com/office/infopath/2007/PartnerControls"/>
    <ds:schemaRef ds:uri="b6b6520b-487b-4aa1-9000-17f3778d48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143</Words>
  <Application>Microsoft Office PowerPoint</Application>
  <PresentationFormat>Affichage à l'écran (4:3)</PresentationFormat>
  <Paragraphs>21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45 Light</vt:lpstr>
      <vt:lpstr>Martel Sans Black</vt:lpstr>
      <vt:lpstr>Thème Office</vt:lpstr>
      <vt:lpstr>Conception personnalisée</vt:lpstr>
      <vt:lpstr>Plateforme téléphonique APEL SERVICE</vt:lpstr>
      <vt:lpstr>Présentation PowerPoint</vt:lpstr>
      <vt:lpstr>Présentation PowerPoint</vt:lpstr>
      <vt:lpstr>Association des psychologues de l’enseignement catholique (ANPEC)</vt:lpstr>
      <vt:lpstr>Cahiers engagés du CRIPS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 présentation</dc:title>
  <dc:creator>caroll richon</dc:creator>
  <cp:lastModifiedBy>Isabelle Brunier-Coulin</cp:lastModifiedBy>
  <cp:revision>33</cp:revision>
  <dcterms:created xsi:type="dcterms:W3CDTF">2018-11-19T11:36:50Z</dcterms:created>
  <dcterms:modified xsi:type="dcterms:W3CDTF">2022-06-17T08:50:12Z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0x0101002B3E53C7FA0EF14E9D81E7AC0DEE94DF</vt:lpwstr>
  </property>
  <property fmtid="{D5CDD505-2E9C-101B-9397-08002B2CF9AE}" pid="3" name="MediaServiceImageTags">
    <vt:lpwstr/>
  </property>
</Properties>
</file>