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7012-8FDA-49B1-8B74-20A2B2BE0D1F}" type="datetimeFigureOut">
              <a:rPr lang="fr-FR" smtClean="0"/>
              <a:t>04/07/2022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E576-29FE-4138-B846-701FFC93E3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059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17012-8FDA-49B1-8B74-20A2B2BE0D1F}" type="datetimeFigureOut">
              <a:rPr lang="fr-FR" smtClean="0"/>
              <a:t>04/07/2022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6E576-29FE-4138-B846-701FFC93E3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70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altLang="fr-FR" sz="6600" b="1" smtClean="0">
                <a:latin typeface="Calibri" panose="020F0502020204030204" pitchFamily="34" charset="0"/>
              </a:rPr>
              <a:t>Le parent </a:t>
            </a:r>
            <a:br>
              <a:rPr lang="fr-FR" altLang="fr-FR" sz="6600" b="1" smtClean="0">
                <a:latin typeface="Calibri" panose="020F0502020204030204" pitchFamily="34" charset="0"/>
              </a:rPr>
            </a:br>
            <a:r>
              <a:rPr lang="fr-FR" altLang="fr-FR" sz="6600" b="1" smtClean="0">
                <a:latin typeface="Calibri" panose="020F0502020204030204" pitchFamily="34" charset="0"/>
              </a:rPr>
              <a:t>correspondant </a:t>
            </a:r>
            <a:br>
              <a:rPr lang="fr-FR" altLang="fr-FR" sz="6600" b="1" smtClean="0">
                <a:latin typeface="Calibri" panose="020F0502020204030204" pitchFamily="34" charset="0"/>
              </a:rPr>
            </a:br>
            <a:r>
              <a:rPr lang="fr-FR" altLang="fr-FR" sz="6600" b="1" smtClean="0">
                <a:latin typeface="Calibri" panose="020F0502020204030204" pitchFamily="34" charset="0"/>
              </a:rPr>
              <a:t>de classe</a:t>
            </a:r>
            <a:endParaRPr lang="fr-FR" altLang="fr-FR" sz="6600" b="1" smtClean="0">
              <a:latin typeface="Calibri" panose="020F0502020204030204" pitchFamily="34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5807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lnSpc>
                <a:spcPts val="4400"/>
              </a:lnSpc>
              <a:spcAft>
                <a:spcPts val="0"/>
              </a:spcAft>
              <a:defRPr/>
            </a:pPr>
            <a:r>
              <a:rPr lang="fr-FR" altLang="fr-FR" b="1" smtClean="0"/>
              <a:t>Ce qu’il faut éviter </a:t>
            </a:r>
            <a:br>
              <a:rPr lang="fr-FR" altLang="fr-FR" b="1" smtClean="0"/>
            </a:br>
            <a:r>
              <a:rPr lang="fr-FR" altLang="fr-FR" b="1" smtClean="0"/>
              <a:t/>
            </a:r>
            <a:br>
              <a:rPr lang="fr-FR" altLang="fr-FR" b="1" smtClean="0"/>
            </a:br>
            <a:r>
              <a:rPr lang="fr-FR" altLang="fr-FR" sz="4000" b="1" smtClean="0"/>
              <a:t>le parent correspondant</a:t>
            </a:r>
            <a:endParaRPr lang="fr-FR" altLang="fr-FR" sz="4000" b="1" dirty="0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5003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0930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smtClean="0"/>
              <a:t>Pourquoi être parent correspondant ?</a:t>
            </a:r>
            <a:br>
              <a:rPr lang="fr-FR" b="1" smtClean="0"/>
            </a:br>
            <a:endParaRPr lang="fr-FR" b="1" dirty="0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855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altLang="fr-FR" sz="2500" b="1" smtClean="0"/>
              <a:t>Rôle du parent correspondant</a:t>
            </a:r>
            <a:endParaRPr lang="fr-FR" altLang="fr-FR" sz="2500" b="1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9588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2500" b="1" smtClean="0"/>
              <a:t>Rôle du parent correspondant</a:t>
            </a:r>
            <a:endParaRPr lang="fr-FR" altLang="fr-FR" sz="2500" b="1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4337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2500" b="1" smtClean="0"/>
              <a:t>Le parent correspondant</a:t>
            </a:r>
            <a:endParaRPr lang="fr-FR" altLang="fr-FR" sz="2500" b="1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4723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8851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2500" b="1" smtClean="0"/>
              <a:t>Qualités et compétences</a:t>
            </a:r>
            <a:endParaRPr lang="fr-FR" altLang="fr-FR" sz="2500" b="1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0184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b="1" smtClean="0"/>
              <a:t>Les différents interlocuteurs </a:t>
            </a:r>
            <a:endParaRPr lang="fr-FR" altLang="fr-FR" b="1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7230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2500" b="1" smtClean="0"/>
              <a:t>Comment agir</a:t>
            </a:r>
            <a:endParaRPr lang="fr-FR" altLang="fr-FR" sz="2500" b="1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8573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Affichage à l'écran (4:3)</PresentationFormat>
  <Paragraphs>9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Le parent  correspondant  de classe</vt:lpstr>
      <vt:lpstr>Pourquoi être parent correspondant ? </vt:lpstr>
      <vt:lpstr>Rôle du parent correspondant</vt:lpstr>
      <vt:lpstr>Rôle du parent correspondant</vt:lpstr>
      <vt:lpstr>Le parent correspondant</vt:lpstr>
      <vt:lpstr>Présentation PowerPoint</vt:lpstr>
      <vt:lpstr>Qualités et compétences</vt:lpstr>
      <vt:lpstr>Les différents interlocuteurs </vt:lpstr>
      <vt:lpstr>Comment agir</vt:lpstr>
      <vt:lpstr>Ce qu’il faut éviter   le parent correspondant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parent  correspondant  de classe</dc:title>
  <dc:creator>chm</dc:creator>
  <cp:lastModifiedBy>chm</cp:lastModifiedBy>
  <cp:revision>1</cp:revision>
  <dcterms:created xsi:type="dcterms:W3CDTF">2022-07-04T09:21:55Z</dcterms:created>
  <dcterms:modified xsi:type="dcterms:W3CDTF">2022-07-04T09:21:55Z</dcterms:modified>
</cp:coreProperties>
</file>