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26" r:id="rId5"/>
    <p:sldMasterId id="2147483648" r:id="rId6"/>
  </p:sldMasterIdLst>
  <p:notesMasterIdLst>
    <p:notesMasterId r:id="rId58"/>
  </p:notesMasterIdLst>
  <p:handoutMasterIdLst>
    <p:handoutMasterId r:id="rId59"/>
  </p:handoutMasterIdLst>
  <p:sldIdLst>
    <p:sldId id="284" r:id="rId7"/>
    <p:sldId id="419" r:id="rId8"/>
    <p:sldId id="256" r:id="rId9"/>
    <p:sldId id="336" r:id="rId10"/>
    <p:sldId id="342" r:id="rId11"/>
    <p:sldId id="386" r:id="rId12"/>
    <p:sldId id="389" r:id="rId13"/>
    <p:sldId id="390" r:id="rId14"/>
    <p:sldId id="391" r:id="rId15"/>
    <p:sldId id="393" r:id="rId16"/>
    <p:sldId id="372" r:id="rId17"/>
    <p:sldId id="415" r:id="rId18"/>
    <p:sldId id="417" r:id="rId19"/>
    <p:sldId id="416" r:id="rId20"/>
    <p:sldId id="337" r:id="rId21"/>
    <p:sldId id="403" r:id="rId22"/>
    <p:sldId id="371" r:id="rId23"/>
    <p:sldId id="402" r:id="rId24"/>
    <p:sldId id="395" r:id="rId25"/>
    <p:sldId id="396" r:id="rId26"/>
    <p:sldId id="397" r:id="rId27"/>
    <p:sldId id="398" r:id="rId28"/>
    <p:sldId id="399" r:id="rId29"/>
    <p:sldId id="400" r:id="rId30"/>
    <p:sldId id="401" r:id="rId31"/>
    <p:sldId id="404" r:id="rId32"/>
    <p:sldId id="405" r:id="rId33"/>
    <p:sldId id="406" r:id="rId34"/>
    <p:sldId id="407" r:id="rId35"/>
    <p:sldId id="409" r:id="rId36"/>
    <p:sldId id="408" r:id="rId37"/>
    <p:sldId id="411" r:id="rId38"/>
    <p:sldId id="410" r:id="rId39"/>
    <p:sldId id="412" r:id="rId40"/>
    <p:sldId id="355" r:id="rId41"/>
    <p:sldId id="374" r:id="rId42"/>
    <p:sldId id="383" r:id="rId43"/>
    <p:sldId id="384" r:id="rId44"/>
    <p:sldId id="375" r:id="rId45"/>
    <p:sldId id="376" r:id="rId46"/>
    <p:sldId id="420" r:id="rId47"/>
    <p:sldId id="421" r:id="rId48"/>
    <p:sldId id="422" r:id="rId49"/>
    <p:sldId id="423" r:id="rId50"/>
    <p:sldId id="424" r:id="rId51"/>
    <p:sldId id="425" r:id="rId52"/>
    <p:sldId id="426" r:id="rId53"/>
    <p:sldId id="427" r:id="rId54"/>
    <p:sldId id="428" r:id="rId55"/>
    <p:sldId id="429" r:id="rId56"/>
    <p:sldId id="418" r:id="rId57"/>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CF7A7"/>
    <a:srgbClr val="02B8AD"/>
    <a:srgbClr val="BBFF37"/>
    <a:srgbClr val="CC66FF"/>
    <a:srgbClr val="000000"/>
    <a:srgbClr val="686868"/>
    <a:srgbClr val="525252"/>
    <a:srgbClr val="DEFD27"/>
    <a:srgbClr val="3B3B3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F5BE0-53A0-380D-D146-256017B51844}" v="188" dt="2023-05-11T09:39:44.1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59" autoAdjust="0"/>
    <p:restoredTop sz="94625"/>
  </p:normalViewPr>
  <p:slideViewPr>
    <p:cSldViewPr>
      <p:cViewPr varScale="1">
        <p:scale>
          <a:sx n="41" d="100"/>
          <a:sy n="41" d="100"/>
        </p:scale>
        <p:origin x="216" y="1016"/>
      </p:cViewPr>
      <p:guideLst>
        <p:guide orient="horz" pos="3240"/>
        <p:guide pos="57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08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19BFA6-89EB-4D76-957E-E1C3AE8B4DCF}" type="datetimeFigureOut">
              <a:rPr lang="en-US" smtClean="0"/>
              <a:t>5/11/2023</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509484-7E19-44C5-BBA7-955540985A41}" type="slidenum">
              <a:rPr lang="en-US" smtClean="0"/>
              <a:t>‹N°›</a:t>
            </a:fld>
            <a:endParaRPr lang="en-US"/>
          </a:p>
        </p:txBody>
      </p:sp>
    </p:spTree>
    <p:extLst>
      <p:ext uri="{BB962C8B-B14F-4D97-AF65-F5344CB8AC3E}">
        <p14:creationId xmlns:p14="http://schemas.microsoft.com/office/powerpoint/2010/main" val="13160728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153204"/>
      </p:ext>
    </p:extLst>
  </p:cSld>
  <p:clrMap bg1="lt1" tx1="dk1" bg2="lt2" tx2="dk2" accent1="accent1" accent2="accent2" accent3="accent3" accent4="accent4" accent5="accent5" accent6="accent6" hlink="hlink" folHlink="folHlink"/>
  <p:hf sldNum="0" hdr="0" ftr="0" dt="0"/>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968" indent="-158968">
              <a:buFontTx/>
              <a:buChar char="-"/>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61A1A-ABA1-E943-A17B-4FCA8D9DE7D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37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968" indent="-158968">
              <a:buFontTx/>
              <a:buChar char="-"/>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61A1A-ABA1-E943-A17B-4FCA8D9DE7D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968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3" name="サブタイトル 2"/>
          <p:cNvSpPr>
            <a:spLocks noGrp="1"/>
          </p:cNvSpPr>
          <p:nvPr>
            <p:ph type="subTitle" idx="1" hasCustomPrompt="1"/>
          </p:nvPr>
        </p:nvSpPr>
        <p:spPr>
          <a:xfrm>
            <a:off x="2302446" y="5719564"/>
            <a:ext cx="13681520" cy="1584176"/>
          </a:xfrm>
        </p:spPr>
        <p:txBody>
          <a:bodyPr>
            <a:noAutofit/>
          </a:bodyPr>
          <a:lstStyle>
            <a:lvl1pPr marL="0" indent="0" algn="ctr">
              <a:lnSpc>
                <a:spcPts val="3000"/>
              </a:lnSpc>
              <a:buNone/>
              <a:defRPr sz="3600" i="0" baseline="0">
                <a:solidFill>
                  <a:schemeClr val="accent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p>
          <a:p>
            <a:r>
              <a:rPr lang="en-US" dirty="0"/>
              <a:t>Sub Title Here</a:t>
            </a: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2645" y="4947478"/>
            <a:ext cx="12313369" cy="856887"/>
          </a:xfrm>
          <a:prstGeom prst="rect">
            <a:avLst/>
          </a:prstGeom>
        </p:spPr>
      </p:pic>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8430" y="4475196"/>
            <a:ext cx="11019680" cy="1368152"/>
          </a:xfrm>
          <a:prstGeom prst="rect">
            <a:avLst/>
          </a:prstGeom>
        </p:spPr>
      </p:pic>
      <p:sp>
        <p:nvSpPr>
          <p:cNvPr id="2" name="タイトル 1"/>
          <p:cNvSpPr>
            <a:spLocks noGrp="1"/>
          </p:cNvSpPr>
          <p:nvPr>
            <p:ph type="ctrTitle" hasCustomPrompt="1"/>
          </p:nvPr>
        </p:nvSpPr>
        <p:spPr>
          <a:xfrm>
            <a:off x="2955656" y="4207396"/>
            <a:ext cx="12380238" cy="1401766"/>
          </a:xfrm>
        </p:spPr>
        <p:txBody>
          <a:bodyPr anchor="b">
            <a:noAutofit/>
          </a:bodyPr>
          <a:lstStyle>
            <a:lvl1pPr algn="ctr">
              <a:lnSpc>
                <a:spcPts val="9000"/>
              </a:lnSpc>
              <a:defRPr sz="9600"/>
            </a:lvl1pPr>
          </a:lstStyle>
          <a:p>
            <a:r>
              <a:rPr lang="en-US" altLang="ja-JP" dirty="0"/>
              <a:t>Presentation Title Here</a:t>
            </a:r>
            <a:endParaRPr lang="en-US" dirty="0"/>
          </a:p>
        </p:txBody>
      </p:sp>
    </p:spTree>
    <p:extLst>
      <p:ext uri="{BB962C8B-B14F-4D97-AF65-F5344CB8AC3E}">
        <p14:creationId xmlns:p14="http://schemas.microsoft.com/office/powerpoint/2010/main" val="36611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 Column - Horizontal">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307167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23" name="テキスト プレースホルダー 22"/>
          <p:cNvSpPr>
            <a:spLocks noGrp="1"/>
          </p:cNvSpPr>
          <p:nvPr>
            <p:ph type="body" sz="quarter" idx="13" hasCustomPrompt="1"/>
          </p:nvPr>
        </p:nvSpPr>
        <p:spPr>
          <a:xfrm>
            <a:off x="934294" y="2479204"/>
            <a:ext cx="7935577"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761692"/>
            <a:ext cx="7926526" cy="383008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Tree>
    <p:extLst>
      <p:ext uri="{BB962C8B-B14F-4D97-AF65-F5344CB8AC3E}">
        <p14:creationId xmlns:p14="http://schemas.microsoft.com/office/powerpoint/2010/main" val="30221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8910" y="4223804"/>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23" name="テキスト プレースホルダー 22"/>
          <p:cNvSpPr>
            <a:spLocks noGrp="1"/>
          </p:cNvSpPr>
          <p:nvPr>
            <p:ph type="body" sz="quarter" idx="13" hasCustomPrompt="1"/>
          </p:nvPr>
        </p:nvSpPr>
        <p:spPr>
          <a:xfrm>
            <a:off x="934294" y="3631332"/>
            <a:ext cx="1642718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4913820"/>
            <a:ext cx="16417824" cy="2749960"/>
          </a:xfrm>
        </p:spPr>
        <p:txBody>
          <a:bodyPr>
            <a:normAutofit/>
          </a:bodyPr>
          <a:lstStyle>
            <a:lvl1pPr algn="ctr">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Tree>
    <p:extLst>
      <p:ext uri="{BB962C8B-B14F-4D97-AF65-F5344CB8AC3E}">
        <p14:creationId xmlns:p14="http://schemas.microsoft.com/office/powerpoint/2010/main" val="39751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lumn - Horizontal">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307167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23" name="テキスト プレースホルダー 22"/>
          <p:cNvSpPr>
            <a:spLocks noGrp="1"/>
          </p:cNvSpPr>
          <p:nvPr>
            <p:ph type="body" sz="quarter" idx="13" hasCustomPrompt="1"/>
          </p:nvPr>
        </p:nvSpPr>
        <p:spPr>
          <a:xfrm>
            <a:off x="934294" y="2479204"/>
            <a:ext cx="7935577"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761692"/>
            <a:ext cx="7926526" cy="383008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Tree>
    <p:extLst>
      <p:ext uri="{BB962C8B-B14F-4D97-AF65-F5344CB8AC3E}">
        <p14:creationId xmlns:p14="http://schemas.microsoft.com/office/powerpoint/2010/main" val="9264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2927660"/>
            <a:ext cx="4968552" cy="355494"/>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23" name="テキスト プレースホルダー 22"/>
          <p:cNvSpPr>
            <a:spLocks noGrp="1"/>
          </p:cNvSpPr>
          <p:nvPr>
            <p:ph type="body" sz="quarter" idx="13" hasCustomPrompt="1"/>
          </p:nvPr>
        </p:nvSpPr>
        <p:spPr>
          <a:xfrm>
            <a:off x="934295" y="2335188"/>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401652"/>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12" name="図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5611" y="2927660"/>
            <a:ext cx="4968552" cy="355494"/>
          </a:xfrm>
          <a:prstGeom prst="rect">
            <a:avLst/>
          </a:prstGeom>
        </p:spPr>
      </p:pic>
      <p:sp>
        <p:nvSpPr>
          <p:cNvPr id="13" name="テキスト プレースホルダー 22"/>
          <p:cNvSpPr>
            <a:spLocks noGrp="1"/>
          </p:cNvSpPr>
          <p:nvPr>
            <p:ph type="body" sz="quarter" idx="15" hasCustomPrompt="1"/>
          </p:nvPr>
        </p:nvSpPr>
        <p:spPr>
          <a:xfrm>
            <a:off x="6697620" y="2335188"/>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4" name="テキスト プレースホルダー 5"/>
          <p:cNvSpPr>
            <a:spLocks noGrp="1"/>
          </p:cNvSpPr>
          <p:nvPr>
            <p:ph type="body" sz="quarter" idx="16" hasCustomPrompt="1"/>
          </p:nvPr>
        </p:nvSpPr>
        <p:spPr>
          <a:xfrm>
            <a:off x="6706983" y="3401652"/>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15" name="図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83566" y="2927660"/>
            <a:ext cx="4968552" cy="355494"/>
          </a:xfrm>
          <a:prstGeom prst="rect">
            <a:avLst/>
          </a:prstGeom>
        </p:spPr>
      </p:pic>
      <p:sp>
        <p:nvSpPr>
          <p:cNvPr id="16" name="テキスト プレースホルダー 22"/>
          <p:cNvSpPr>
            <a:spLocks noGrp="1"/>
          </p:cNvSpPr>
          <p:nvPr>
            <p:ph type="body" sz="quarter" idx="17" hasCustomPrompt="1"/>
          </p:nvPr>
        </p:nvSpPr>
        <p:spPr>
          <a:xfrm>
            <a:off x="12455575" y="2335188"/>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7" name="テキスト プレースホルダー 5"/>
          <p:cNvSpPr>
            <a:spLocks noGrp="1"/>
          </p:cNvSpPr>
          <p:nvPr>
            <p:ph type="body" sz="quarter" idx="18" hasCustomPrompt="1"/>
          </p:nvPr>
        </p:nvSpPr>
        <p:spPr>
          <a:xfrm>
            <a:off x="12464938" y="3401652"/>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6600068"/>
            <a:ext cx="4968552" cy="355494"/>
          </a:xfrm>
          <a:prstGeom prst="rect">
            <a:avLst/>
          </a:prstGeom>
        </p:spPr>
      </p:pic>
      <p:sp>
        <p:nvSpPr>
          <p:cNvPr id="30" name="テキスト プレースホルダー 22"/>
          <p:cNvSpPr>
            <a:spLocks noGrp="1"/>
          </p:cNvSpPr>
          <p:nvPr>
            <p:ph type="body" sz="quarter" idx="19" hasCustomPrompt="1"/>
          </p:nvPr>
        </p:nvSpPr>
        <p:spPr>
          <a:xfrm>
            <a:off x="934295" y="6007596"/>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31" name="テキスト プレースホルダー 5"/>
          <p:cNvSpPr>
            <a:spLocks noGrp="1"/>
          </p:cNvSpPr>
          <p:nvPr>
            <p:ph type="body" sz="quarter" idx="20" hasCustomPrompt="1"/>
          </p:nvPr>
        </p:nvSpPr>
        <p:spPr>
          <a:xfrm>
            <a:off x="943658" y="7074060"/>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2" name="図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5611" y="6600068"/>
            <a:ext cx="4968552" cy="355494"/>
          </a:xfrm>
          <a:prstGeom prst="rect">
            <a:avLst/>
          </a:prstGeom>
        </p:spPr>
      </p:pic>
      <p:sp>
        <p:nvSpPr>
          <p:cNvPr id="33" name="テキスト プレースホルダー 22"/>
          <p:cNvSpPr>
            <a:spLocks noGrp="1"/>
          </p:cNvSpPr>
          <p:nvPr>
            <p:ph type="body" sz="quarter" idx="21" hasCustomPrompt="1"/>
          </p:nvPr>
        </p:nvSpPr>
        <p:spPr>
          <a:xfrm>
            <a:off x="6697620" y="6007596"/>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34" name="テキスト プレースホルダー 5"/>
          <p:cNvSpPr>
            <a:spLocks noGrp="1"/>
          </p:cNvSpPr>
          <p:nvPr>
            <p:ph type="body" sz="quarter" idx="22" hasCustomPrompt="1"/>
          </p:nvPr>
        </p:nvSpPr>
        <p:spPr>
          <a:xfrm>
            <a:off x="6706983" y="7074060"/>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5" name="図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83566" y="6600068"/>
            <a:ext cx="4968552" cy="355494"/>
          </a:xfrm>
          <a:prstGeom prst="rect">
            <a:avLst/>
          </a:prstGeom>
        </p:spPr>
      </p:pic>
      <p:sp>
        <p:nvSpPr>
          <p:cNvPr id="36" name="テキスト プレースホルダー 22"/>
          <p:cNvSpPr>
            <a:spLocks noGrp="1"/>
          </p:cNvSpPr>
          <p:nvPr>
            <p:ph type="body" sz="quarter" idx="23" hasCustomPrompt="1"/>
          </p:nvPr>
        </p:nvSpPr>
        <p:spPr>
          <a:xfrm>
            <a:off x="12455575" y="6007596"/>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37" name="テキスト プレースホルダー 5"/>
          <p:cNvSpPr>
            <a:spLocks noGrp="1"/>
          </p:cNvSpPr>
          <p:nvPr>
            <p:ph type="body" sz="quarter" idx="24" hasCustomPrompt="1"/>
          </p:nvPr>
        </p:nvSpPr>
        <p:spPr>
          <a:xfrm>
            <a:off x="12464938" y="7074060"/>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106586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50"/>
                            </p:stCondLst>
                            <p:childTnLst>
                              <p:par>
                                <p:cTn id="35" presetID="2" presetClass="entr" presetSubtype="8" decel="100000" fill="hold" nodeType="after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25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8" decel="100000" fill="hold" nodeType="after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250"/>
                                  </p:stCondLst>
                                  <p:childTnLst>
                                    <p:set>
                                      <p:cBhvr>
                                        <p:cTn id="53" dur="1" fill="hold">
                                          <p:stCondLst>
                                            <p:cond delay="0"/>
                                          </p:stCondLst>
                                        </p:cTn>
                                        <p:tgtEl>
                                          <p:spTgt spid="16">
                                            <p:txEl>
                                              <p:pRg st="0" end="0"/>
                                            </p:txEl>
                                          </p:spTgt>
                                        </p:tgtEl>
                                        <p:attrNameLst>
                                          <p:attrName>style.visibility</p:attrName>
                                        </p:attrNameLst>
                                      </p:cBhvr>
                                      <p:to>
                                        <p:strVal val="visible"/>
                                      </p:to>
                                    </p:set>
                                    <p:anim calcmode="lin" valueType="num">
                                      <p:cBhvr additive="base">
                                        <p:cTn id="54"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6">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250"/>
                                  </p:stCondLst>
                                  <p:childTnLst>
                                    <p:set>
                                      <p:cBhvr>
                                        <p:cTn id="57" dur="1" fill="hold">
                                          <p:stCondLst>
                                            <p:cond delay="0"/>
                                          </p:stCondLst>
                                        </p:cTn>
                                        <p:tgtEl>
                                          <p:spTgt spid="17">
                                            <p:txEl>
                                              <p:pRg st="0" end="0"/>
                                            </p:txEl>
                                          </p:spTgt>
                                        </p:tgtEl>
                                        <p:attrNameLst>
                                          <p:attrName>style.visibility</p:attrName>
                                        </p:attrNameLst>
                                      </p:cBhvr>
                                      <p:to>
                                        <p:strVal val="visible"/>
                                      </p:to>
                                    </p:set>
                                    <p:anim calcmode="lin" valueType="num">
                                      <p:cBhvr additive="base">
                                        <p:cTn id="5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750"/>
                            </p:stCondLst>
                            <p:childTnLst>
                              <p:par>
                                <p:cTn id="61" presetID="2" presetClass="entr" presetSubtype="8" decel="100000" fill="hold" nodeType="afterEffect">
                                  <p:stCondLst>
                                    <p:cond delay="25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0-#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0">
                                            <p:txEl>
                                              <p:pRg st="0" end="0"/>
                                            </p:txEl>
                                          </p:spTgt>
                                        </p:tgtEl>
                                        <p:attrNameLst>
                                          <p:attrName>style.visibility</p:attrName>
                                        </p:attrNameLst>
                                      </p:cBhvr>
                                      <p:to>
                                        <p:strVal val="visible"/>
                                      </p:to>
                                    </p:set>
                                    <p:anim calcmode="lin" valueType="num">
                                      <p:cBhvr additive="base">
                                        <p:cTn id="67"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0">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4" decel="100000" fill="hold" grpId="0" nodeType="withEffect">
                                  <p:stCondLst>
                                    <p:cond delay="25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3500"/>
                            </p:stCondLst>
                            <p:childTnLst>
                              <p:par>
                                <p:cTn id="74" presetID="2" presetClass="entr" presetSubtype="8" decel="100000" fill="hold" nodeType="afterEffect">
                                  <p:stCondLst>
                                    <p:cond delay="25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0-#ppt_w/2"/>
                                          </p:val>
                                        </p:tav>
                                        <p:tav tm="100000">
                                          <p:val>
                                            <p:strVal val="#ppt_x"/>
                                          </p:val>
                                        </p:tav>
                                      </p:tavLst>
                                    </p:anim>
                                    <p:anim calcmode="lin" valueType="num">
                                      <p:cBhvr additive="base">
                                        <p:cTn id="77" dur="500" fill="hold"/>
                                        <p:tgtEl>
                                          <p:spTgt spid="32"/>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250"/>
                                  </p:stCondLst>
                                  <p:childTnLst>
                                    <p:set>
                                      <p:cBhvr>
                                        <p:cTn id="79" dur="1" fill="hold">
                                          <p:stCondLst>
                                            <p:cond delay="0"/>
                                          </p:stCondLst>
                                        </p:cTn>
                                        <p:tgtEl>
                                          <p:spTgt spid="33">
                                            <p:txEl>
                                              <p:pRg st="0" end="0"/>
                                            </p:txEl>
                                          </p:spTgt>
                                        </p:tgtEl>
                                        <p:attrNameLst>
                                          <p:attrName>style.visibility</p:attrName>
                                        </p:attrNameLst>
                                      </p:cBhvr>
                                      <p:to>
                                        <p:strVal val="visible"/>
                                      </p:to>
                                    </p:set>
                                    <p:anim calcmode="lin" valueType="num">
                                      <p:cBhvr additive="base">
                                        <p:cTn id="80"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33">
                                            <p:txEl>
                                              <p:pRg st="0" end="0"/>
                                            </p:txEl>
                                          </p:spTgt>
                                        </p:tgtEl>
                                        <p:attrNameLst>
                                          <p:attrName>ppt_y</p:attrName>
                                        </p:attrNameLst>
                                      </p:cBhvr>
                                      <p:tavLst>
                                        <p:tav tm="0">
                                          <p:val>
                                            <p:strVal val="#ppt_y"/>
                                          </p:val>
                                        </p:tav>
                                        <p:tav tm="100000">
                                          <p:val>
                                            <p:strVal val="#ppt_y"/>
                                          </p:val>
                                        </p:tav>
                                      </p:tavLst>
                                    </p:anim>
                                  </p:childTnLst>
                                </p:cTn>
                              </p:par>
                              <p:par>
                                <p:cTn id="82" presetID="2" presetClass="entr" presetSubtype="4" decel="100000" fill="hold" grpId="0" nodeType="withEffect">
                                  <p:stCondLst>
                                    <p:cond delay="250"/>
                                  </p:stCondLst>
                                  <p:childTnLst>
                                    <p:set>
                                      <p:cBhvr>
                                        <p:cTn id="83" dur="1" fill="hold">
                                          <p:stCondLst>
                                            <p:cond delay="0"/>
                                          </p:stCondLst>
                                        </p:cTn>
                                        <p:tgtEl>
                                          <p:spTgt spid="34">
                                            <p:txEl>
                                              <p:pRg st="0" end="0"/>
                                            </p:txEl>
                                          </p:spTgt>
                                        </p:tgtEl>
                                        <p:attrNameLst>
                                          <p:attrName>style.visibility</p:attrName>
                                        </p:attrNameLst>
                                      </p:cBhvr>
                                      <p:to>
                                        <p:strVal val="visible"/>
                                      </p:to>
                                    </p:set>
                                    <p:anim calcmode="lin" valueType="num">
                                      <p:cBhvr additive="base">
                                        <p:cTn id="8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4250"/>
                            </p:stCondLst>
                            <p:childTnLst>
                              <p:par>
                                <p:cTn id="87" presetID="2" presetClass="entr" presetSubtype="8" decel="100000" fill="hold" nodeType="after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0-#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par>
                                <p:cTn id="91" presetID="2" presetClass="entr" presetSubtype="2" decel="100000" fill="hold" grpId="0" nodeType="withEffect">
                                  <p:stCondLst>
                                    <p:cond delay="250"/>
                                  </p:stCondLst>
                                  <p:childTnLst>
                                    <p:set>
                                      <p:cBhvr>
                                        <p:cTn id="92" dur="1" fill="hold">
                                          <p:stCondLst>
                                            <p:cond delay="0"/>
                                          </p:stCondLst>
                                        </p:cTn>
                                        <p:tgtEl>
                                          <p:spTgt spid="36">
                                            <p:txEl>
                                              <p:pRg st="0" end="0"/>
                                            </p:txEl>
                                          </p:spTgt>
                                        </p:tgtEl>
                                        <p:attrNameLst>
                                          <p:attrName>style.visibility</p:attrName>
                                        </p:attrNameLst>
                                      </p:cBhvr>
                                      <p:to>
                                        <p:strVal val="visible"/>
                                      </p:to>
                                    </p:set>
                                    <p:anim calcmode="lin" valueType="num">
                                      <p:cBhvr additive="base">
                                        <p:cTn id="9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3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4" decel="100000" fill="hold" grpId="0" nodeType="withEffect">
                                  <p:stCondLst>
                                    <p:cond delay="250"/>
                                  </p:stCondLst>
                                  <p:childTnLst>
                                    <p:set>
                                      <p:cBhvr>
                                        <p:cTn id="96" dur="1" fill="hold">
                                          <p:stCondLst>
                                            <p:cond delay="0"/>
                                          </p:stCondLst>
                                        </p:cTn>
                                        <p:tgtEl>
                                          <p:spTgt spid="37">
                                            <p:txEl>
                                              <p:pRg st="0" end="0"/>
                                            </p:txEl>
                                          </p:spTgt>
                                        </p:tgtEl>
                                        <p:attrNameLst>
                                          <p:attrName>style.visibility</p:attrName>
                                        </p:attrNameLst>
                                      </p:cBhvr>
                                      <p:to>
                                        <p:strVal val="visible"/>
                                      </p:to>
                                    </p:set>
                                    <p:anim calcmode="lin" valueType="num">
                                      <p:cBhvr additive="base">
                                        <p:cTn id="9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4"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 3 Columns - Horizontal">
    <p:spTree>
      <p:nvGrpSpPr>
        <p:cNvPr id="1" name=""/>
        <p:cNvGrpSpPr/>
        <p:nvPr/>
      </p:nvGrpSpPr>
      <p:grpSpPr>
        <a:xfrm>
          <a:off x="0" y="0"/>
          <a:ext cx="0" cy="0"/>
          <a:chOff x="0" y="0"/>
          <a:chExt cx="0" cy="0"/>
        </a:xfrm>
      </p:grpSpPr>
      <p:sp>
        <p:nvSpPr>
          <p:cNvPr id="24" name="対角する 2 つの角を切り取った四角形 23"/>
          <p:cNvSpPr/>
          <p:nvPr userDrawn="1"/>
        </p:nvSpPr>
        <p:spPr>
          <a:xfrm rot="163596">
            <a:off x="1390039" y="219657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23" name="テキスト プレースホルダー 22"/>
          <p:cNvSpPr>
            <a:spLocks noGrp="1"/>
          </p:cNvSpPr>
          <p:nvPr>
            <p:ph type="body" sz="quarter" idx="13" hasCustomPrompt="1"/>
          </p:nvPr>
        </p:nvSpPr>
        <p:spPr>
          <a:xfrm>
            <a:off x="5927028" y="2335188"/>
            <a:ext cx="965046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5936392" y="3055268"/>
            <a:ext cx="9641554"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5" name="対角する 2 つの角を切り取った四角形 14"/>
          <p:cNvSpPr/>
          <p:nvPr userDrawn="1"/>
        </p:nvSpPr>
        <p:spPr>
          <a:xfrm rot="21054230">
            <a:off x="1087412" y="237973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図プレースホルダー 8"/>
          <p:cNvSpPr>
            <a:spLocks noGrp="1"/>
          </p:cNvSpPr>
          <p:nvPr>
            <p:ph type="pic" sz="quarter" idx="16" hasCustomPrompt="1"/>
          </p:nvPr>
        </p:nvSpPr>
        <p:spPr>
          <a:xfrm rot="21432298">
            <a:off x="1205188" y="219309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25" name="対角する 2 つの角を切り取った四角形 24"/>
          <p:cNvSpPr/>
          <p:nvPr userDrawn="1"/>
        </p:nvSpPr>
        <p:spPr>
          <a:xfrm rot="163596">
            <a:off x="12344271" y="465871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テキスト プレースホルダー 22"/>
          <p:cNvSpPr>
            <a:spLocks noGrp="1"/>
          </p:cNvSpPr>
          <p:nvPr>
            <p:ph type="body" sz="quarter" idx="17" hasCustomPrompt="1"/>
          </p:nvPr>
        </p:nvSpPr>
        <p:spPr>
          <a:xfrm>
            <a:off x="2111293" y="4797329"/>
            <a:ext cx="9650468" cy="805744"/>
          </a:xfrm>
        </p:spPr>
        <p:txBody>
          <a:bodyPr anchor="b">
            <a:normAutofit/>
          </a:bodyPr>
          <a:lstStyle>
            <a:lvl1pPr algn="r">
              <a:defRPr sz="4800">
                <a:solidFill>
                  <a:srgbClr val="525252"/>
                </a:solidFill>
                <a:latin typeface="+mj-lt"/>
              </a:defRPr>
            </a:lvl1pPr>
          </a:lstStyle>
          <a:p>
            <a:pPr lvl="0"/>
            <a:r>
              <a:rPr lang="en-US" dirty="0"/>
              <a:t>Text Here</a:t>
            </a:r>
          </a:p>
        </p:txBody>
      </p:sp>
      <p:sp>
        <p:nvSpPr>
          <p:cNvPr id="28" name="テキスト プレースホルダー 5"/>
          <p:cNvSpPr>
            <a:spLocks noGrp="1"/>
          </p:cNvSpPr>
          <p:nvPr>
            <p:ph type="body" sz="quarter" idx="18" hasCustomPrompt="1"/>
          </p:nvPr>
        </p:nvSpPr>
        <p:spPr>
          <a:xfrm>
            <a:off x="2120657" y="5517409"/>
            <a:ext cx="9641554" cy="1381808"/>
          </a:xfrm>
        </p:spPr>
        <p:txBody>
          <a:bodyPr>
            <a:normAutofit/>
          </a:bodyPr>
          <a:lstStyle>
            <a:lvl1pPr algn="r">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9" name="対角する 2 つの角を切り取った四角形 28"/>
          <p:cNvSpPr/>
          <p:nvPr userDrawn="1"/>
        </p:nvSpPr>
        <p:spPr>
          <a:xfrm rot="21054230">
            <a:off x="12041644" y="484187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図プレースホルダー 8"/>
          <p:cNvSpPr>
            <a:spLocks noGrp="1"/>
          </p:cNvSpPr>
          <p:nvPr>
            <p:ph type="pic" sz="quarter" idx="19" hasCustomPrompt="1"/>
          </p:nvPr>
        </p:nvSpPr>
        <p:spPr>
          <a:xfrm rot="21432298">
            <a:off x="12159420" y="465523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1" name="対角する 2 つの角を切り取った四角形 30"/>
          <p:cNvSpPr/>
          <p:nvPr userDrawn="1"/>
        </p:nvSpPr>
        <p:spPr>
          <a:xfrm rot="163596">
            <a:off x="3118231" y="717899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プレースホルダー 22"/>
          <p:cNvSpPr>
            <a:spLocks noGrp="1"/>
          </p:cNvSpPr>
          <p:nvPr>
            <p:ph type="body" sz="quarter" idx="20" hasCustomPrompt="1"/>
          </p:nvPr>
        </p:nvSpPr>
        <p:spPr>
          <a:xfrm>
            <a:off x="7652602" y="7317608"/>
            <a:ext cx="965046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34" name="テキスト プレースホルダー 5"/>
          <p:cNvSpPr>
            <a:spLocks noGrp="1"/>
          </p:cNvSpPr>
          <p:nvPr>
            <p:ph type="body" sz="quarter" idx="21" hasCustomPrompt="1"/>
          </p:nvPr>
        </p:nvSpPr>
        <p:spPr>
          <a:xfrm>
            <a:off x="7661966" y="8037688"/>
            <a:ext cx="9641554"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35" name="対角する 2 つの角を切り取った四角形 34"/>
          <p:cNvSpPr/>
          <p:nvPr userDrawn="1"/>
        </p:nvSpPr>
        <p:spPr>
          <a:xfrm rot="21054230">
            <a:off x="2815604" y="736215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図プレースホルダー 8"/>
          <p:cNvSpPr>
            <a:spLocks noGrp="1"/>
          </p:cNvSpPr>
          <p:nvPr>
            <p:ph type="pic" sz="quarter" idx="22" hasCustomPrompt="1"/>
          </p:nvPr>
        </p:nvSpPr>
        <p:spPr>
          <a:xfrm rot="21432298">
            <a:off x="2933380" y="717551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Tree>
    <p:extLst>
      <p:ext uri="{BB962C8B-B14F-4D97-AF65-F5344CB8AC3E}">
        <p14:creationId xmlns:p14="http://schemas.microsoft.com/office/powerpoint/2010/main" val="12126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 decel="10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0-#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3"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2" decel="100000" fill="hold" grpId="0" nodeType="after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1" decel="100000" fill="hold" grpId="0" nodeType="afterEffect">
                                  <p:stCondLst>
                                    <p:cond delay="25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0-#ppt_h/2"/>
                                          </p:val>
                                        </p:tav>
                                        <p:tav tm="100000">
                                          <p:val>
                                            <p:strVal val="#ppt_y"/>
                                          </p:val>
                                        </p:tav>
                                      </p:tavLst>
                                    </p:anim>
                                  </p:childTnLst>
                                </p:cTn>
                              </p:par>
                              <p:par>
                                <p:cTn id="48" presetID="2" presetClass="entr" presetSubtype="8" decel="100000" fill="hold" grpId="0" nodeType="withEffect">
                                  <p:stCondLst>
                                    <p:cond delay="25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0-#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par>
                                <p:cTn id="52" presetID="2" presetClass="entr" presetSubtype="3" decel="100000" fill="hold" grpId="0" nodeType="withEffect">
                                  <p:stCondLst>
                                    <p:cond delay="25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0-#ppt_h/2"/>
                                          </p:val>
                                        </p:tav>
                                        <p:tav tm="100000">
                                          <p:val>
                                            <p:strVal val="#ppt_y"/>
                                          </p:val>
                                        </p:tav>
                                      </p:tavLst>
                                    </p:anim>
                                  </p:childTnLst>
                                </p:cTn>
                              </p:par>
                            </p:childTnLst>
                          </p:cTn>
                        </p:par>
                        <p:par>
                          <p:cTn id="56" fill="hold">
                            <p:stCondLst>
                              <p:cond delay="2750"/>
                            </p:stCondLst>
                            <p:childTnLst>
                              <p:par>
                                <p:cTn id="57" presetID="2" presetClass="entr" presetSubtype="8" decel="100000" fill="hold" grpId="0" nodeType="after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 calcmode="lin" valueType="num">
                                      <p:cBhvr additive="base">
                                        <p:cTn id="59"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7">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250"/>
                                  </p:stCondLst>
                                  <p:childTnLst>
                                    <p:set>
                                      <p:cBhvr>
                                        <p:cTn id="62" dur="1" fill="hold">
                                          <p:stCondLst>
                                            <p:cond delay="0"/>
                                          </p:stCondLst>
                                        </p:cTn>
                                        <p:tgtEl>
                                          <p:spTgt spid="28">
                                            <p:txEl>
                                              <p:pRg st="0" end="0"/>
                                            </p:txEl>
                                          </p:spTgt>
                                        </p:tgtEl>
                                        <p:attrNameLst>
                                          <p:attrName>style.visibility</p:attrName>
                                        </p:attrNameLst>
                                      </p:cBhvr>
                                      <p:to>
                                        <p:strVal val="visible"/>
                                      </p:to>
                                    </p:set>
                                    <p:anim calcmode="lin" valueType="num">
                                      <p:cBhvr additive="base">
                                        <p:cTn id="6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3500"/>
                            </p:stCondLst>
                            <p:childTnLst>
                              <p:par>
                                <p:cTn id="66" presetID="2" presetClass="entr" presetSubtype="1" decel="100000" fill="hold" grpId="0" nodeType="afterEffect">
                                  <p:stCondLst>
                                    <p:cond delay="25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0-#ppt_h/2"/>
                                          </p:val>
                                        </p:tav>
                                        <p:tav tm="100000">
                                          <p:val>
                                            <p:strVal val="#ppt_y"/>
                                          </p:val>
                                        </p:tav>
                                      </p:tavLst>
                                    </p:anim>
                                  </p:childTnLst>
                                </p:cTn>
                              </p:par>
                              <p:par>
                                <p:cTn id="70" presetID="2" presetClass="entr" presetSubtype="8" decel="100000" fill="hold" grpId="0" nodeType="withEffect">
                                  <p:stCondLst>
                                    <p:cond delay="25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0-#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par>
                                <p:cTn id="74" presetID="2" presetClass="entr" presetSubtype="3" decel="100000" fill="hold" grpId="0" nodeType="withEffect">
                                  <p:stCondLst>
                                    <p:cond delay="25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0-#ppt_h/2"/>
                                          </p:val>
                                        </p:tav>
                                        <p:tav tm="100000">
                                          <p:val>
                                            <p:strVal val="#ppt_y"/>
                                          </p:val>
                                        </p:tav>
                                      </p:tavLst>
                                    </p:anim>
                                  </p:childTnLst>
                                </p:cTn>
                              </p:par>
                            </p:childTnLst>
                          </p:cTn>
                        </p:par>
                        <p:par>
                          <p:cTn id="78" fill="hold">
                            <p:stCondLst>
                              <p:cond delay="4250"/>
                            </p:stCondLst>
                            <p:childTnLst>
                              <p:par>
                                <p:cTn id="79" presetID="2" presetClass="entr" presetSubtype="2" decel="100000"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 calcmode="lin" valueType="num">
                                      <p:cBhvr additive="base">
                                        <p:cTn id="8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3">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250"/>
                                  </p:stCondLst>
                                  <p:childTnLst>
                                    <p:set>
                                      <p:cBhvr>
                                        <p:cTn id="84" dur="1" fill="hold">
                                          <p:stCondLst>
                                            <p:cond delay="0"/>
                                          </p:stCondLst>
                                        </p:cTn>
                                        <p:tgtEl>
                                          <p:spTgt spid="34">
                                            <p:txEl>
                                              <p:pRg st="0" end="0"/>
                                            </p:txEl>
                                          </p:spTgt>
                                        </p:tgtEl>
                                        <p:attrNameLst>
                                          <p:attrName>style.visibility</p:attrName>
                                        </p:attrNameLst>
                                      </p:cBhvr>
                                      <p:to>
                                        <p:strVal val="visible"/>
                                      </p:to>
                                    </p:set>
                                    <p:anim calcmode="lin" valueType="num">
                                      <p:cBhvr additive="base">
                                        <p:cTn id="8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2" grpId="0"/>
      <p:bldP spid="15" grpId="0" animBg="1"/>
      <p:bldP spid="16" grpId="0" animBg="1"/>
      <p:bldP spid="25" grpId="0" animBg="1"/>
      <p:bldP spid="27" grpId="0" build="p">
        <p:tmplLst>
          <p:tmpl lvl="1">
            <p:tnLst>
              <p:par>
                <p:cTn presetID="2" presetClass="entr" presetSubtype="8"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8"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bldP spid="30" grpId="0" animBg="1"/>
      <p:bldP spid="31" grpId="0" animBg="1"/>
      <p:bldP spid="33" grpId="0" build="p">
        <p:tmplLst>
          <p:tmpl lvl="1">
            <p:tnLst>
              <p:par>
                <p:cTn presetID="2" presetClass="entr" presetSubtype="2"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 Horizontal">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284199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23" name="テキスト プレースホルダー 22"/>
          <p:cNvSpPr>
            <a:spLocks noGrp="1"/>
          </p:cNvSpPr>
          <p:nvPr>
            <p:ph type="body" sz="quarter" idx="13" hasCustomPrompt="1"/>
          </p:nvPr>
        </p:nvSpPr>
        <p:spPr>
          <a:xfrm>
            <a:off x="934294" y="2249524"/>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329644"/>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12" name="図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9792" y="5218260"/>
            <a:ext cx="6624736" cy="473992"/>
          </a:xfrm>
          <a:prstGeom prst="rect">
            <a:avLst/>
          </a:prstGeom>
        </p:spPr>
      </p:pic>
      <p:sp>
        <p:nvSpPr>
          <p:cNvPr id="13" name="テキスト プレースホルダー 22"/>
          <p:cNvSpPr>
            <a:spLocks noGrp="1"/>
          </p:cNvSpPr>
          <p:nvPr>
            <p:ph type="body" sz="quarter" idx="15" hasCustomPrompt="1"/>
          </p:nvPr>
        </p:nvSpPr>
        <p:spPr>
          <a:xfrm>
            <a:off x="2621800" y="4625788"/>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4" name="テキスト プレースホルダー 5"/>
          <p:cNvSpPr>
            <a:spLocks noGrp="1"/>
          </p:cNvSpPr>
          <p:nvPr>
            <p:ph type="body" sz="quarter" idx="16" hasCustomPrompt="1"/>
          </p:nvPr>
        </p:nvSpPr>
        <p:spPr>
          <a:xfrm>
            <a:off x="2631164" y="5705908"/>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322" y="7594524"/>
            <a:ext cx="6624736" cy="473992"/>
          </a:xfrm>
          <a:prstGeom prst="rect">
            <a:avLst/>
          </a:prstGeom>
        </p:spPr>
      </p:pic>
      <p:sp>
        <p:nvSpPr>
          <p:cNvPr id="19" name="テキスト プレースホルダー 22"/>
          <p:cNvSpPr>
            <a:spLocks noGrp="1"/>
          </p:cNvSpPr>
          <p:nvPr>
            <p:ph type="body" sz="quarter" idx="17" hasCustomPrompt="1"/>
          </p:nvPr>
        </p:nvSpPr>
        <p:spPr>
          <a:xfrm>
            <a:off x="4525330" y="7002052"/>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20" name="テキスト プレースホルダー 5"/>
          <p:cNvSpPr>
            <a:spLocks noGrp="1"/>
          </p:cNvSpPr>
          <p:nvPr>
            <p:ph type="body" sz="quarter" idx="18" hasCustomPrompt="1"/>
          </p:nvPr>
        </p:nvSpPr>
        <p:spPr>
          <a:xfrm>
            <a:off x="4534694" y="8082172"/>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5236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300"/>
                            </p:stCondLst>
                            <p:childTnLst>
                              <p:par>
                                <p:cTn id="35" presetID="2" presetClass="entr" presetSubtype="8" decel="10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0"/>
                                  </p:stCondLst>
                                  <p:iterate type="wd">
                                    <p:tmPct val="10000"/>
                                  </p:iterate>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850"/>
                            </p:stCondLst>
                            <p:childTnLst>
                              <p:par>
                                <p:cTn id="48" presetID="2" presetClass="entr" presetSubtype="8" decel="10000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0-#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0"/>
                                  </p:stCondLst>
                                  <p:iterate type="wd">
                                    <p:tmPct val="10000"/>
                                  </p:iterate>
                                  <p:childTnLst>
                                    <p:set>
                                      <p:cBhvr>
                                        <p:cTn id="53" dur="1" fill="hold">
                                          <p:stCondLst>
                                            <p:cond delay="0"/>
                                          </p:stCondLst>
                                        </p:cTn>
                                        <p:tgtEl>
                                          <p:spTgt spid="19">
                                            <p:txEl>
                                              <p:pRg st="0" end="0"/>
                                            </p:txEl>
                                          </p:spTgt>
                                        </p:tgtEl>
                                        <p:attrNameLst>
                                          <p:attrName>style.visibility</p:attrName>
                                        </p:attrNameLst>
                                      </p:cBhvr>
                                      <p:to>
                                        <p:strVal val="visible"/>
                                      </p:to>
                                    </p:set>
                                    <p:anim calcmode="lin" valueType="num">
                                      <p:cBhvr additive="base">
                                        <p:cTn id="54"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9">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1" name="対角する 2 つの角を切り取った四角形 10"/>
          <p:cNvSpPr/>
          <p:nvPr userDrawn="1"/>
        </p:nvSpPr>
        <p:spPr>
          <a:xfrm rot="21226749">
            <a:off x="1550603" y="3227586"/>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対角する 2 つの角を切り取った四角形 6"/>
          <p:cNvSpPr/>
          <p:nvPr userDrawn="1"/>
        </p:nvSpPr>
        <p:spPr>
          <a:xfrm rot="21054230">
            <a:off x="1232852" y="3061906"/>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テキスト プレースホルダー 22"/>
          <p:cNvSpPr>
            <a:spLocks noGrp="1"/>
          </p:cNvSpPr>
          <p:nvPr>
            <p:ph type="body" sz="quarter" idx="15" hasCustomPrompt="1"/>
          </p:nvPr>
        </p:nvSpPr>
        <p:spPr>
          <a:xfrm>
            <a:off x="873868" y="3513362"/>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10" name="直線コネクタ 9"/>
          <p:cNvCxnSpPr/>
          <p:nvPr userDrawn="1"/>
        </p:nvCxnSpPr>
        <p:spPr>
          <a:xfrm flipV="1">
            <a:off x="0" y="4199648"/>
            <a:ext cx="1245207" cy="84674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テキスト プレースホルダー 22"/>
          <p:cNvSpPr>
            <a:spLocks noGrp="1"/>
          </p:cNvSpPr>
          <p:nvPr>
            <p:ph type="body" sz="quarter" idx="13" hasCustomPrompt="1"/>
          </p:nvPr>
        </p:nvSpPr>
        <p:spPr>
          <a:xfrm>
            <a:off x="841641" y="5201395"/>
            <a:ext cx="2984554" cy="720080"/>
          </a:xfrm>
        </p:spPr>
        <p:txBody>
          <a:bodyPr anchor="ctr">
            <a:normAutofit/>
          </a:bodyPr>
          <a:lstStyle>
            <a:lvl1pPr algn="l">
              <a:defRPr sz="4000">
                <a:latin typeface="+mj-lt"/>
              </a:defRPr>
            </a:lvl1pPr>
          </a:lstStyle>
          <a:p>
            <a:pPr lvl="0"/>
            <a:r>
              <a:rPr lang="en-US" dirty="0"/>
              <a:t>“Text Here”</a:t>
            </a:r>
          </a:p>
        </p:txBody>
      </p:sp>
      <p:sp>
        <p:nvSpPr>
          <p:cNvPr id="84" name="対角する 2 つの角を切り取った四角形 83"/>
          <p:cNvSpPr/>
          <p:nvPr userDrawn="1"/>
        </p:nvSpPr>
        <p:spPr>
          <a:xfrm rot="21226749">
            <a:off x="5063736" y="4617233"/>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対角する 2 つの角を切り取った四角形 84"/>
          <p:cNvSpPr/>
          <p:nvPr userDrawn="1"/>
        </p:nvSpPr>
        <p:spPr>
          <a:xfrm rot="21054230">
            <a:off x="4745985" y="4451553"/>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テキスト プレースホルダー 22"/>
          <p:cNvSpPr>
            <a:spLocks noGrp="1"/>
          </p:cNvSpPr>
          <p:nvPr>
            <p:ph type="body" sz="quarter" idx="16" hasCustomPrompt="1"/>
          </p:nvPr>
        </p:nvSpPr>
        <p:spPr>
          <a:xfrm>
            <a:off x="4387001" y="4903009"/>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87" name="直線コネクタ 86"/>
          <p:cNvCxnSpPr/>
          <p:nvPr userDrawn="1"/>
        </p:nvCxnSpPr>
        <p:spPr>
          <a:xfrm>
            <a:off x="3509674" y="4103557"/>
            <a:ext cx="1248666" cy="148573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テキスト プレースホルダー 22"/>
          <p:cNvSpPr>
            <a:spLocks noGrp="1"/>
          </p:cNvSpPr>
          <p:nvPr>
            <p:ph type="body" sz="quarter" idx="17" hasCustomPrompt="1"/>
          </p:nvPr>
        </p:nvSpPr>
        <p:spPr>
          <a:xfrm>
            <a:off x="4354774" y="6591042"/>
            <a:ext cx="2984554" cy="720080"/>
          </a:xfrm>
        </p:spPr>
        <p:txBody>
          <a:bodyPr anchor="ctr">
            <a:normAutofit/>
          </a:bodyPr>
          <a:lstStyle>
            <a:lvl1pPr algn="l">
              <a:defRPr sz="4000">
                <a:latin typeface="+mj-lt"/>
              </a:defRPr>
            </a:lvl1pPr>
          </a:lstStyle>
          <a:p>
            <a:pPr lvl="0"/>
            <a:r>
              <a:rPr lang="en-US" dirty="0"/>
              <a:t>“Text Here”</a:t>
            </a:r>
          </a:p>
        </p:txBody>
      </p:sp>
      <p:sp>
        <p:nvSpPr>
          <p:cNvPr id="90" name="対角する 2 つの角を切り取った四角形 89"/>
          <p:cNvSpPr/>
          <p:nvPr userDrawn="1"/>
        </p:nvSpPr>
        <p:spPr>
          <a:xfrm rot="21226749">
            <a:off x="8479322" y="3647160"/>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対角する 2 つの角を切り取った四角形 90"/>
          <p:cNvSpPr/>
          <p:nvPr userDrawn="1"/>
        </p:nvSpPr>
        <p:spPr>
          <a:xfrm rot="21054230">
            <a:off x="8161571" y="3481480"/>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テキスト プレースホルダー 22"/>
          <p:cNvSpPr>
            <a:spLocks noGrp="1"/>
          </p:cNvSpPr>
          <p:nvPr>
            <p:ph type="body" sz="quarter" idx="18" hasCustomPrompt="1"/>
          </p:nvPr>
        </p:nvSpPr>
        <p:spPr>
          <a:xfrm>
            <a:off x="7802587" y="3932936"/>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93" name="直線コネクタ 92"/>
          <p:cNvCxnSpPr/>
          <p:nvPr userDrawn="1"/>
        </p:nvCxnSpPr>
        <p:spPr>
          <a:xfrm flipV="1">
            <a:off x="7022807" y="4619222"/>
            <a:ext cx="1151119" cy="8739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4" name="テキスト プレースホルダー 22"/>
          <p:cNvSpPr>
            <a:spLocks noGrp="1"/>
          </p:cNvSpPr>
          <p:nvPr>
            <p:ph type="body" sz="quarter" idx="19" hasCustomPrompt="1"/>
          </p:nvPr>
        </p:nvSpPr>
        <p:spPr>
          <a:xfrm>
            <a:off x="7770360" y="5620969"/>
            <a:ext cx="2984554" cy="720080"/>
          </a:xfrm>
        </p:spPr>
        <p:txBody>
          <a:bodyPr anchor="ctr">
            <a:normAutofit/>
          </a:bodyPr>
          <a:lstStyle>
            <a:lvl1pPr algn="l">
              <a:defRPr sz="4000">
                <a:latin typeface="+mj-lt"/>
              </a:defRPr>
            </a:lvl1pPr>
          </a:lstStyle>
          <a:p>
            <a:pPr lvl="0"/>
            <a:r>
              <a:rPr lang="en-US" dirty="0"/>
              <a:t>“Text Here”</a:t>
            </a:r>
          </a:p>
        </p:txBody>
      </p:sp>
      <p:sp>
        <p:nvSpPr>
          <p:cNvPr id="99" name="対角する 2 つの角を切り取った四角形 98"/>
          <p:cNvSpPr/>
          <p:nvPr userDrawn="1"/>
        </p:nvSpPr>
        <p:spPr>
          <a:xfrm rot="21226749">
            <a:off x="12199759" y="5270395"/>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対角する 2 つの角を切り取った四角形 99"/>
          <p:cNvSpPr/>
          <p:nvPr userDrawn="1"/>
        </p:nvSpPr>
        <p:spPr>
          <a:xfrm rot="21054230">
            <a:off x="11882008" y="5104715"/>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テキスト プレースホルダー 22"/>
          <p:cNvSpPr>
            <a:spLocks noGrp="1"/>
          </p:cNvSpPr>
          <p:nvPr>
            <p:ph type="body" sz="quarter" idx="20" hasCustomPrompt="1"/>
          </p:nvPr>
        </p:nvSpPr>
        <p:spPr>
          <a:xfrm>
            <a:off x="11523024" y="5556171"/>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102" name="直線コネクタ 101"/>
          <p:cNvCxnSpPr/>
          <p:nvPr userDrawn="1"/>
        </p:nvCxnSpPr>
        <p:spPr>
          <a:xfrm>
            <a:off x="10438393" y="4523131"/>
            <a:ext cx="1455970" cy="1719326"/>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 name="テキスト プレースホルダー 22"/>
          <p:cNvSpPr>
            <a:spLocks noGrp="1"/>
          </p:cNvSpPr>
          <p:nvPr>
            <p:ph type="body" sz="quarter" idx="21" hasCustomPrompt="1"/>
          </p:nvPr>
        </p:nvSpPr>
        <p:spPr>
          <a:xfrm>
            <a:off x="11490797" y="7244204"/>
            <a:ext cx="2984554" cy="720080"/>
          </a:xfrm>
        </p:spPr>
        <p:txBody>
          <a:bodyPr anchor="ctr">
            <a:normAutofit/>
          </a:bodyPr>
          <a:lstStyle>
            <a:lvl1pPr algn="l">
              <a:defRPr sz="4000">
                <a:latin typeface="+mj-lt"/>
              </a:defRPr>
            </a:lvl1pPr>
          </a:lstStyle>
          <a:p>
            <a:pPr lvl="0"/>
            <a:r>
              <a:rPr lang="en-US" dirty="0"/>
              <a:t>“Text Here”</a:t>
            </a:r>
          </a:p>
        </p:txBody>
      </p:sp>
      <p:sp>
        <p:nvSpPr>
          <p:cNvPr id="105" name="対角する 2 つの角を切り取った四角形 104"/>
          <p:cNvSpPr/>
          <p:nvPr userDrawn="1"/>
        </p:nvSpPr>
        <p:spPr>
          <a:xfrm rot="21226749">
            <a:off x="15796606" y="4564581"/>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対角する 2 つの角を切り取った四角形 105"/>
          <p:cNvSpPr/>
          <p:nvPr userDrawn="1"/>
        </p:nvSpPr>
        <p:spPr>
          <a:xfrm rot="21054230">
            <a:off x="15478855" y="4398901"/>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テキスト プレースホルダー 22"/>
          <p:cNvSpPr>
            <a:spLocks noGrp="1"/>
          </p:cNvSpPr>
          <p:nvPr>
            <p:ph type="body" sz="quarter" idx="22" hasCustomPrompt="1"/>
          </p:nvPr>
        </p:nvSpPr>
        <p:spPr>
          <a:xfrm>
            <a:off x="15119871" y="4850357"/>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108" name="直線コネクタ 107"/>
          <p:cNvCxnSpPr/>
          <p:nvPr userDrawn="1"/>
        </p:nvCxnSpPr>
        <p:spPr>
          <a:xfrm flipV="1">
            <a:off x="14158830" y="5536643"/>
            <a:ext cx="1332380" cy="60972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テキスト プレースホルダー 22"/>
          <p:cNvSpPr>
            <a:spLocks noGrp="1"/>
          </p:cNvSpPr>
          <p:nvPr>
            <p:ph type="body" sz="quarter" idx="23" hasCustomPrompt="1"/>
          </p:nvPr>
        </p:nvSpPr>
        <p:spPr>
          <a:xfrm>
            <a:off x="15087644" y="6538390"/>
            <a:ext cx="2984554" cy="720080"/>
          </a:xfrm>
        </p:spPr>
        <p:txBody>
          <a:bodyPr anchor="ctr">
            <a:normAutofit/>
          </a:bodyPr>
          <a:lstStyle>
            <a:lvl1pPr algn="l">
              <a:defRPr sz="4000">
                <a:latin typeface="+mj-lt"/>
              </a:defRPr>
            </a:lvl1pPr>
          </a:lstStyle>
          <a:p>
            <a:pPr lvl="0"/>
            <a:r>
              <a:rPr lang="en-US" dirty="0"/>
              <a:t>“Text Here”</a:t>
            </a:r>
          </a:p>
        </p:txBody>
      </p:sp>
      <p:cxnSp>
        <p:nvCxnSpPr>
          <p:cNvPr id="111" name="直線コネクタ 110"/>
          <p:cNvCxnSpPr/>
          <p:nvPr userDrawn="1"/>
        </p:nvCxnSpPr>
        <p:spPr>
          <a:xfrm>
            <a:off x="17755677" y="5440552"/>
            <a:ext cx="530736" cy="64659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4" name="テキスト プレースホルダー 5"/>
          <p:cNvSpPr>
            <a:spLocks noGrp="1"/>
          </p:cNvSpPr>
          <p:nvPr>
            <p:ph type="body" sz="quarter" idx="14" hasCustomPrompt="1"/>
          </p:nvPr>
        </p:nvSpPr>
        <p:spPr>
          <a:xfrm>
            <a:off x="828000" y="5863580"/>
            <a:ext cx="2952328" cy="1774844"/>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15" name="テキスト プレースホルダー 5"/>
          <p:cNvSpPr>
            <a:spLocks noGrp="1"/>
          </p:cNvSpPr>
          <p:nvPr>
            <p:ph type="body" sz="quarter" idx="24" hasCustomPrompt="1"/>
          </p:nvPr>
        </p:nvSpPr>
        <p:spPr>
          <a:xfrm>
            <a:off x="4356000" y="7238560"/>
            <a:ext cx="2952328" cy="1774844"/>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16" name="テキスト プレースホルダー 5"/>
          <p:cNvSpPr>
            <a:spLocks noGrp="1"/>
          </p:cNvSpPr>
          <p:nvPr>
            <p:ph type="body" sz="quarter" idx="25" hasCustomPrompt="1"/>
          </p:nvPr>
        </p:nvSpPr>
        <p:spPr>
          <a:xfrm>
            <a:off x="7776000" y="6248976"/>
            <a:ext cx="2952328" cy="1774844"/>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17" name="テキスト プレースホルダー 5"/>
          <p:cNvSpPr>
            <a:spLocks noGrp="1"/>
          </p:cNvSpPr>
          <p:nvPr>
            <p:ph type="body" sz="quarter" idx="26" hasCustomPrompt="1"/>
          </p:nvPr>
        </p:nvSpPr>
        <p:spPr>
          <a:xfrm>
            <a:off x="11484000" y="7879804"/>
            <a:ext cx="2952328" cy="1774844"/>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18" name="テキスト プレースホルダー 5"/>
          <p:cNvSpPr>
            <a:spLocks noGrp="1"/>
          </p:cNvSpPr>
          <p:nvPr>
            <p:ph type="body" sz="quarter" idx="27" hasCustomPrompt="1"/>
          </p:nvPr>
        </p:nvSpPr>
        <p:spPr>
          <a:xfrm>
            <a:off x="15084000" y="7159724"/>
            <a:ext cx="2952328" cy="1764000"/>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24137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2" presetClass="entr" presetSubtype="8" fill="hold"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500"/>
                            </p:stCondLst>
                            <p:childTnLst>
                              <p:par>
                                <p:cTn id="26" presetID="2" presetClass="entr" presetSubtype="8"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79">
                                            <p:txEl>
                                              <p:pRg st="0" end="0"/>
                                            </p:txEl>
                                          </p:spTgt>
                                        </p:tgtEl>
                                        <p:attrNameLst>
                                          <p:attrName>style.visibility</p:attrName>
                                        </p:attrNameLst>
                                      </p:cBhvr>
                                      <p:to>
                                        <p:strVal val="visible"/>
                                      </p:to>
                                    </p:set>
                                    <p:animEffect transition="in" filter="fade">
                                      <p:cBhvr>
                                        <p:cTn id="40" dur="250"/>
                                        <p:tgtEl>
                                          <p:spTgt spid="79">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4">
                                            <p:txEl>
                                              <p:pRg st="0" end="0"/>
                                            </p:txEl>
                                          </p:spTgt>
                                        </p:tgtEl>
                                        <p:attrNameLst>
                                          <p:attrName>style.visibility</p:attrName>
                                        </p:attrNameLst>
                                      </p:cBhvr>
                                      <p:to>
                                        <p:strVal val="visible"/>
                                      </p:to>
                                    </p:set>
                                    <p:animEffect transition="in" filter="fade">
                                      <p:cBhvr>
                                        <p:cTn id="43" dur="250"/>
                                        <p:tgtEl>
                                          <p:spTgt spid="114">
                                            <p:txEl>
                                              <p:pRg st="0" end="0"/>
                                            </p:txEl>
                                          </p:spTgt>
                                        </p:tgtEl>
                                      </p:cBhvr>
                                    </p:animEffect>
                                  </p:childTnLst>
                                </p:cTn>
                              </p:par>
                            </p:childTnLst>
                          </p:cTn>
                        </p:par>
                        <p:par>
                          <p:cTn id="44" fill="hold">
                            <p:stCondLst>
                              <p:cond delay="2250"/>
                            </p:stCondLst>
                            <p:childTnLst>
                              <p:par>
                                <p:cTn id="45" presetID="22" presetClass="entr" presetSubtype="8" fill="hold" nodeType="afterEffect">
                                  <p:stCondLst>
                                    <p:cond delay="250"/>
                                  </p:stCondLst>
                                  <p:childTnLst>
                                    <p:set>
                                      <p:cBhvr>
                                        <p:cTn id="46" dur="1" fill="hold">
                                          <p:stCondLst>
                                            <p:cond delay="0"/>
                                          </p:stCondLst>
                                        </p:cTn>
                                        <p:tgtEl>
                                          <p:spTgt spid="87"/>
                                        </p:tgtEl>
                                        <p:attrNameLst>
                                          <p:attrName>style.visibility</p:attrName>
                                        </p:attrNameLst>
                                      </p:cBhvr>
                                      <p:to>
                                        <p:strVal val="visible"/>
                                      </p:to>
                                    </p:set>
                                    <p:animEffect transition="in" filter="wipe(left)">
                                      <p:cBhvr>
                                        <p:cTn id="47" dur="500"/>
                                        <p:tgtEl>
                                          <p:spTgt spid="87"/>
                                        </p:tgtEl>
                                      </p:cBhvr>
                                    </p:animEffect>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additive="base">
                                        <p:cTn id="51" dur="500" fill="hold"/>
                                        <p:tgtEl>
                                          <p:spTgt spid="85"/>
                                        </p:tgtEl>
                                        <p:attrNameLst>
                                          <p:attrName>ppt_x</p:attrName>
                                        </p:attrNameLst>
                                      </p:cBhvr>
                                      <p:tavLst>
                                        <p:tav tm="0">
                                          <p:val>
                                            <p:strVal val="0-#ppt_w/2"/>
                                          </p:val>
                                        </p:tav>
                                        <p:tav tm="100000">
                                          <p:val>
                                            <p:strVal val="#ppt_x"/>
                                          </p:val>
                                        </p:tav>
                                      </p:tavLst>
                                    </p:anim>
                                    <p:anim calcmode="lin" valueType="num">
                                      <p:cBhvr additive="base">
                                        <p:cTn id="52" dur="500" fill="hold"/>
                                        <p:tgtEl>
                                          <p:spTgt spid="85"/>
                                        </p:tgtEl>
                                        <p:attrNameLst>
                                          <p:attrName>ppt_y</p:attrName>
                                        </p:attrNameLst>
                                      </p:cBhvr>
                                      <p:tavLst>
                                        <p:tav tm="0">
                                          <p:val>
                                            <p:strVal val="#ppt_y"/>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 calcmode="lin" valueType="num">
                                      <p:cBhvr additive="base">
                                        <p:cTn id="55" dur="500" fill="hold"/>
                                        <p:tgtEl>
                                          <p:spTgt spid="84"/>
                                        </p:tgtEl>
                                        <p:attrNameLst>
                                          <p:attrName>ppt_x</p:attrName>
                                        </p:attrNameLst>
                                      </p:cBhvr>
                                      <p:tavLst>
                                        <p:tav tm="0">
                                          <p:val>
                                            <p:strVal val="#ppt_x"/>
                                          </p:val>
                                        </p:tav>
                                        <p:tav tm="100000">
                                          <p:val>
                                            <p:strVal val="#ppt_x"/>
                                          </p:val>
                                        </p:tav>
                                      </p:tavLst>
                                    </p:anim>
                                    <p:anim calcmode="lin" valueType="num">
                                      <p:cBhvr additive="base">
                                        <p:cTn id="56" dur="500" fill="hold"/>
                                        <p:tgtEl>
                                          <p:spTgt spid="84"/>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animEffect transition="in" filter="fade">
                                      <p:cBhvr>
                                        <p:cTn id="59" dur="500"/>
                                        <p:tgtEl>
                                          <p:spTgt spid="86">
                                            <p:txEl>
                                              <p:pRg st="0" end="0"/>
                                            </p:txEl>
                                          </p:spTgt>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88">
                                            <p:txEl>
                                              <p:pRg st="0" end="0"/>
                                            </p:txEl>
                                          </p:spTgt>
                                        </p:tgtEl>
                                        <p:attrNameLst>
                                          <p:attrName>style.visibility</p:attrName>
                                        </p:attrNameLst>
                                      </p:cBhvr>
                                      <p:to>
                                        <p:strVal val="visible"/>
                                      </p:to>
                                    </p:set>
                                    <p:animEffect transition="in" filter="fade">
                                      <p:cBhvr>
                                        <p:cTn id="63" dur="250"/>
                                        <p:tgtEl>
                                          <p:spTgt spid="88">
                                            <p:txEl>
                                              <p:pRg st="0" end="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5">
                                            <p:txEl>
                                              <p:pRg st="0" end="0"/>
                                            </p:txEl>
                                          </p:spTgt>
                                        </p:tgtEl>
                                        <p:attrNameLst>
                                          <p:attrName>style.visibility</p:attrName>
                                        </p:attrNameLst>
                                      </p:cBhvr>
                                      <p:to>
                                        <p:strVal val="visible"/>
                                      </p:to>
                                    </p:set>
                                    <p:animEffect transition="in" filter="fade">
                                      <p:cBhvr>
                                        <p:cTn id="66" dur="250"/>
                                        <p:tgtEl>
                                          <p:spTgt spid="115">
                                            <p:txEl>
                                              <p:pRg st="0" end="0"/>
                                            </p:txEl>
                                          </p:spTgt>
                                        </p:tgtEl>
                                      </p:cBhvr>
                                    </p:animEffect>
                                  </p:childTnLst>
                                </p:cTn>
                              </p:par>
                            </p:childTnLst>
                          </p:cTn>
                        </p:par>
                        <p:par>
                          <p:cTn id="67" fill="hold">
                            <p:stCondLst>
                              <p:cond delay="3750"/>
                            </p:stCondLst>
                            <p:childTnLst>
                              <p:par>
                                <p:cTn id="68" presetID="22" presetClass="entr" presetSubtype="8" fill="hold" nodeType="afterEffect">
                                  <p:stCondLst>
                                    <p:cond delay="250"/>
                                  </p:stCondLst>
                                  <p:childTnLst>
                                    <p:set>
                                      <p:cBhvr>
                                        <p:cTn id="69" dur="1" fill="hold">
                                          <p:stCondLst>
                                            <p:cond delay="0"/>
                                          </p:stCondLst>
                                        </p:cTn>
                                        <p:tgtEl>
                                          <p:spTgt spid="93"/>
                                        </p:tgtEl>
                                        <p:attrNameLst>
                                          <p:attrName>style.visibility</p:attrName>
                                        </p:attrNameLst>
                                      </p:cBhvr>
                                      <p:to>
                                        <p:strVal val="visible"/>
                                      </p:to>
                                    </p:set>
                                    <p:animEffect transition="in" filter="wipe(left)">
                                      <p:cBhvr>
                                        <p:cTn id="70" dur="500"/>
                                        <p:tgtEl>
                                          <p:spTgt spid="93"/>
                                        </p:tgtEl>
                                      </p:cBhvr>
                                    </p:animEffect>
                                  </p:childTnLst>
                                </p:cTn>
                              </p:par>
                            </p:childTnLst>
                          </p:cTn>
                        </p:par>
                        <p:par>
                          <p:cTn id="71" fill="hold">
                            <p:stCondLst>
                              <p:cond delay="4500"/>
                            </p:stCondLst>
                            <p:childTnLst>
                              <p:par>
                                <p:cTn id="72" presetID="2" presetClass="entr" presetSubtype="8" decel="100000" fill="hold" grpId="0" nodeType="afterEffect">
                                  <p:stCondLst>
                                    <p:cond delay="0"/>
                                  </p:stCondLst>
                                  <p:childTnLst>
                                    <p:set>
                                      <p:cBhvr>
                                        <p:cTn id="73" dur="1" fill="hold">
                                          <p:stCondLst>
                                            <p:cond delay="0"/>
                                          </p:stCondLst>
                                        </p:cTn>
                                        <p:tgtEl>
                                          <p:spTgt spid="91"/>
                                        </p:tgtEl>
                                        <p:attrNameLst>
                                          <p:attrName>style.visibility</p:attrName>
                                        </p:attrNameLst>
                                      </p:cBhvr>
                                      <p:to>
                                        <p:strVal val="visible"/>
                                      </p:to>
                                    </p:set>
                                    <p:anim calcmode="lin" valueType="num">
                                      <p:cBhvr additive="base">
                                        <p:cTn id="74" dur="500" fill="hold"/>
                                        <p:tgtEl>
                                          <p:spTgt spid="91"/>
                                        </p:tgtEl>
                                        <p:attrNameLst>
                                          <p:attrName>ppt_x</p:attrName>
                                        </p:attrNameLst>
                                      </p:cBhvr>
                                      <p:tavLst>
                                        <p:tav tm="0">
                                          <p:val>
                                            <p:strVal val="0-#ppt_w/2"/>
                                          </p:val>
                                        </p:tav>
                                        <p:tav tm="100000">
                                          <p:val>
                                            <p:strVal val="#ppt_x"/>
                                          </p:val>
                                        </p:tav>
                                      </p:tavLst>
                                    </p:anim>
                                    <p:anim calcmode="lin" valueType="num">
                                      <p:cBhvr additive="base">
                                        <p:cTn id="75" dur="500" fill="hold"/>
                                        <p:tgtEl>
                                          <p:spTgt spid="91"/>
                                        </p:tgtEl>
                                        <p:attrNameLst>
                                          <p:attrName>ppt_y</p:attrName>
                                        </p:attrNameLst>
                                      </p:cBhvr>
                                      <p:tavLst>
                                        <p:tav tm="0">
                                          <p:val>
                                            <p:strVal val="#ppt_y"/>
                                          </p:val>
                                        </p:tav>
                                        <p:tav tm="100000">
                                          <p:val>
                                            <p:strVal val="#ppt_y"/>
                                          </p:val>
                                        </p:tav>
                                      </p:tavLst>
                                    </p:anim>
                                  </p:childTnLst>
                                </p:cTn>
                              </p:par>
                              <p:par>
                                <p:cTn id="76" presetID="2" presetClass="entr" presetSubtype="1" decel="100000"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fill="hold"/>
                                        <p:tgtEl>
                                          <p:spTgt spid="90"/>
                                        </p:tgtEl>
                                        <p:attrNameLst>
                                          <p:attrName>ppt_x</p:attrName>
                                        </p:attrNameLst>
                                      </p:cBhvr>
                                      <p:tavLst>
                                        <p:tav tm="0">
                                          <p:val>
                                            <p:strVal val="#ppt_x"/>
                                          </p:val>
                                        </p:tav>
                                        <p:tav tm="100000">
                                          <p:val>
                                            <p:strVal val="#ppt_x"/>
                                          </p:val>
                                        </p:tav>
                                      </p:tavLst>
                                    </p:anim>
                                    <p:anim calcmode="lin" valueType="num">
                                      <p:cBhvr additive="base">
                                        <p:cTn id="79" dur="500" fill="hold"/>
                                        <p:tgtEl>
                                          <p:spTgt spid="90"/>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0"/>
                                  </p:stCondLst>
                                  <p:childTnLst>
                                    <p:set>
                                      <p:cBhvr>
                                        <p:cTn id="81" dur="1" fill="hold">
                                          <p:stCondLst>
                                            <p:cond delay="0"/>
                                          </p:stCondLst>
                                        </p:cTn>
                                        <p:tgtEl>
                                          <p:spTgt spid="92">
                                            <p:txEl>
                                              <p:pRg st="0" end="0"/>
                                            </p:txEl>
                                          </p:spTgt>
                                        </p:tgtEl>
                                        <p:attrNameLst>
                                          <p:attrName>style.visibility</p:attrName>
                                        </p:attrNameLst>
                                      </p:cBhvr>
                                      <p:to>
                                        <p:strVal val="visible"/>
                                      </p:to>
                                    </p:set>
                                    <p:animEffect transition="in" filter="fade">
                                      <p:cBhvr>
                                        <p:cTn id="82" dur="500"/>
                                        <p:tgtEl>
                                          <p:spTgt spid="92">
                                            <p:txEl>
                                              <p:pRg st="0" end="0"/>
                                            </p:txEl>
                                          </p:spTgt>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94">
                                            <p:txEl>
                                              <p:pRg st="0" end="0"/>
                                            </p:txEl>
                                          </p:spTgt>
                                        </p:tgtEl>
                                        <p:attrNameLst>
                                          <p:attrName>style.visibility</p:attrName>
                                        </p:attrNameLst>
                                      </p:cBhvr>
                                      <p:to>
                                        <p:strVal val="visible"/>
                                      </p:to>
                                    </p:set>
                                    <p:animEffect transition="in" filter="fade">
                                      <p:cBhvr>
                                        <p:cTn id="86" dur="250"/>
                                        <p:tgtEl>
                                          <p:spTgt spid="94">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6">
                                            <p:txEl>
                                              <p:pRg st="0" end="0"/>
                                            </p:txEl>
                                          </p:spTgt>
                                        </p:tgtEl>
                                        <p:attrNameLst>
                                          <p:attrName>style.visibility</p:attrName>
                                        </p:attrNameLst>
                                      </p:cBhvr>
                                      <p:to>
                                        <p:strVal val="visible"/>
                                      </p:to>
                                    </p:set>
                                    <p:animEffect transition="in" filter="fade">
                                      <p:cBhvr>
                                        <p:cTn id="89" dur="250"/>
                                        <p:tgtEl>
                                          <p:spTgt spid="116">
                                            <p:txEl>
                                              <p:pRg st="0" end="0"/>
                                            </p:txEl>
                                          </p:spTgt>
                                        </p:tgtEl>
                                      </p:cBhvr>
                                    </p:animEffect>
                                  </p:childTnLst>
                                </p:cTn>
                              </p:par>
                            </p:childTnLst>
                          </p:cTn>
                        </p:par>
                        <p:par>
                          <p:cTn id="90" fill="hold">
                            <p:stCondLst>
                              <p:cond delay="5250"/>
                            </p:stCondLst>
                            <p:childTnLst>
                              <p:par>
                                <p:cTn id="91" presetID="22" presetClass="entr" presetSubtype="8" fill="hold" nodeType="afterEffect">
                                  <p:stCondLst>
                                    <p:cond delay="250"/>
                                  </p:stCondLst>
                                  <p:childTnLst>
                                    <p:set>
                                      <p:cBhvr>
                                        <p:cTn id="92" dur="1" fill="hold">
                                          <p:stCondLst>
                                            <p:cond delay="0"/>
                                          </p:stCondLst>
                                        </p:cTn>
                                        <p:tgtEl>
                                          <p:spTgt spid="102"/>
                                        </p:tgtEl>
                                        <p:attrNameLst>
                                          <p:attrName>style.visibility</p:attrName>
                                        </p:attrNameLst>
                                      </p:cBhvr>
                                      <p:to>
                                        <p:strVal val="visible"/>
                                      </p:to>
                                    </p:set>
                                    <p:animEffect transition="in" filter="wipe(left)">
                                      <p:cBhvr>
                                        <p:cTn id="93" dur="500"/>
                                        <p:tgtEl>
                                          <p:spTgt spid="102"/>
                                        </p:tgtEl>
                                      </p:cBhvr>
                                    </p:animEffect>
                                  </p:childTnLst>
                                </p:cTn>
                              </p:par>
                            </p:childTnLst>
                          </p:cTn>
                        </p:par>
                        <p:par>
                          <p:cTn id="94" fill="hold">
                            <p:stCondLst>
                              <p:cond delay="6000"/>
                            </p:stCondLst>
                            <p:childTnLst>
                              <p:par>
                                <p:cTn id="95" presetID="2" presetClass="entr" presetSubtype="8" decel="10000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additive="base">
                                        <p:cTn id="97" dur="500" fill="hold"/>
                                        <p:tgtEl>
                                          <p:spTgt spid="100"/>
                                        </p:tgtEl>
                                        <p:attrNameLst>
                                          <p:attrName>ppt_x</p:attrName>
                                        </p:attrNameLst>
                                      </p:cBhvr>
                                      <p:tavLst>
                                        <p:tav tm="0">
                                          <p:val>
                                            <p:strVal val="0-#ppt_w/2"/>
                                          </p:val>
                                        </p:tav>
                                        <p:tav tm="100000">
                                          <p:val>
                                            <p:strVal val="#ppt_x"/>
                                          </p:val>
                                        </p:tav>
                                      </p:tavLst>
                                    </p:anim>
                                    <p:anim calcmode="lin" valueType="num">
                                      <p:cBhvr additive="base">
                                        <p:cTn id="98" dur="500" fill="hold"/>
                                        <p:tgtEl>
                                          <p:spTgt spid="100"/>
                                        </p:tgtEl>
                                        <p:attrNameLst>
                                          <p:attrName>ppt_y</p:attrName>
                                        </p:attrNameLst>
                                      </p:cBhvr>
                                      <p:tavLst>
                                        <p:tav tm="0">
                                          <p:val>
                                            <p:strVal val="#ppt_y"/>
                                          </p:val>
                                        </p:tav>
                                        <p:tav tm="100000">
                                          <p:val>
                                            <p:strVal val="#ppt_y"/>
                                          </p:val>
                                        </p:tav>
                                      </p:tavLst>
                                    </p:anim>
                                  </p:childTnLst>
                                </p:cTn>
                              </p:par>
                              <p:par>
                                <p:cTn id="99" presetID="2" presetClass="entr" presetSubtype="1" decel="100000" fill="hold" grpId="0" nodeType="with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ppt_x"/>
                                          </p:val>
                                        </p:tav>
                                        <p:tav tm="100000">
                                          <p:val>
                                            <p:strVal val="#ppt_x"/>
                                          </p:val>
                                        </p:tav>
                                      </p:tavLst>
                                    </p:anim>
                                    <p:anim calcmode="lin" valueType="num">
                                      <p:cBhvr additive="base">
                                        <p:cTn id="102" dur="500" fill="hold"/>
                                        <p:tgtEl>
                                          <p:spTgt spid="99"/>
                                        </p:tgtEl>
                                        <p:attrNameLst>
                                          <p:attrName>ppt_y</p:attrName>
                                        </p:attrNameLst>
                                      </p:cBhvr>
                                      <p:tavLst>
                                        <p:tav tm="0">
                                          <p:val>
                                            <p:strVal val="0-#ppt_h/2"/>
                                          </p:val>
                                        </p:tav>
                                        <p:tav tm="100000">
                                          <p:val>
                                            <p:strVal val="#ppt_y"/>
                                          </p:val>
                                        </p:tav>
                                      </p:tavLst>
                                    </p:anim>
                                  </p:childTnLst>
                                </p:cTn>
                              </p:par>
                              <p:par>
                                <p:cTn id="103" presetID="10" presetClass="entr" presetSubtype="0" fill="hold" grpId="0" nodeType="withEffect">
                                  <p:stCondLst>
                                    <p:cond delay="0"/>
                                  </p:stCondLst>
                                  <p:childTnLst>
                                    <p:set>
                                      <p:cBhvr>
                                        <p:cTn id="104" dur="1" fill="hold">
                                          <p:stCondLst>
                                            <p:cond delay="0"/>
                                          </p:stCondLst>
                                        </p:cTn>
                                        <p:tgtEl>
                                          <p:spTgt spid="101">
                                            <p:txEl>
                                              <p:pRg st="0" end="0"/>
                                            </p:txEl>
                                          </p:spTgt>
                                        </p:tgtEl>
                                        <p:attrNameLst>
                                          <p:attrName>style.visibility</p:attrName>
                                        </p:attrNameLst>
                                      </p:cBhvr>
                                      <p:to>
                                        <p:strVal val="visible"/>
                                      </p:to>
                                    </p:set>
                                    <p:animEffect transition="in" filter="fade">
                                      <p:cBhvr>
                                        <p:cTn id="105" dur="500"/>
                                        <p:tgtEl>
                                          <p:spTgt spid="101">
                                            <p:txEl>
                                              <p:pRg st="0" end="0"/>
                                            </p:txEl>
                                          </p:spTgt>
                                        </p:tgtEl>
                                      </p:cBhvr>
                                    </p:animEffect>
                                  </p:childTnLst>
                                </p:cTn>
                              </p:par>
                            </p:childTnLst>
                          </p:cTn>
                        </p:par>
                        <p:par>
                          <p:cTn id="106" fill="hold">
                            <p:stCondLst>
                              <p:cond delay="6500"/>
                            </p:stCondLst>
                            <p:childTnLst>
                              <p:par>
                                <p:cTn id="107" presetID="10" presetClass="entr" presetSubtype="0" fill="hold" grpId="0" nodeType="afterEffect">
                                  <p:stCondLst>
                                    <p:cond delay="0"/>
                                  </p:stCondLst>
                                  <p:childTnLst>
                                    <p:set>
                                      <p:cBhvr>
                                        <p:cTn id="108" dur="1" fill="hold">
                                          <p:stCondLst>
                                            <p:cond delay="0"/>
                                          </p:stCondLst>
                                        </p:cTn>
                                        <p:tgtEl>
                                          <p:spTgt spid="103">
                                            <p:txEl>
                                              <p:pRg st="0" end="0"/>
                                            </p:txEl>
                                          </p:spTgt>
                                        </p:tgtEl>
                                        <p:attrNameLst>
                                          <p:attrName>style.visibility</p:attrName>
                                        </p:attrNameLst>
                                      </p:cBhvr>
                                      <p:to>
                                        <p:strVal val="visible"/>
                                      </p:to>
                                    </p:set>
                                    <p:animEffect transition="in" filter="fade">
                                      <p:cBhvr>
                                        <p:cTn id="109" dur="250"/>
                                        <p:tgtEl>
                                          <p:spTgt spid="103">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17">
                                            <p:txEl>
                                              <p:pRg st="0" end="0"/>
                                            </p:txEl>
                                          </p:spTgt>
                                        </p:tgtEl>
                                        <p:attrNameLst>
                                          <p:attrName>style.visibility</p:attrName>
                                        </p:attrNameLst>
                                      </p:cBhvr>
                                      <p:to>
                                        <p:strVal val="visible"/>
                                      </p:to>
                                    </p:set>
                                    <p:animEffect transition="in" filter="fade">
                                      <p:cBhvr>
                                        <p:cTn id="112" dur="250"/>
                                        <p:tgtEl>
                                          <p:spTgt spid="117">
                                            <p:txEl>
                                              <p:pRg st="0" end="0"/>
                                            </p:txEl>
                                          </p:spTgt>
                                        </p:tgtEl>
                                      </p:cBhvr>
                                    </p:animEffect>
                                  </p:childTnLst>
                                </p:cTn>
                              </p:par>
                            </p:childTnLst>
                          </p:cTn>
                        </p:par>
                        <p:par>
                          <p:cTn id="113" fill="hold">
                            <p:stCondLst>
                              <p:cond delay="6750"/>
                            </p:stCondLst>
                            <p:childTnLst>
                              <p:par>
                                <p:cTn id="114" presetID="22" presetClass="entr" presetSubtype="8" fill="hold" nodeType="afterEffect">
                                  <p:stCondLst>
                                    <p:cond delay="250"/>
                                  </p:stCondLst>
                                  <p:childTnLst>
                                    <p:set>
                                      <p:cBhvr>
                                        <p:cTn id="115" dur="1" fill="hold">
                                          <p:stCondLst>
                                            <p:cond delay="0"/>
                                          </p:stCondLst>
                                        </p:cTn>
                                        <p:tgtEl>
                                          <p:spTgt spid="108"/>
                                        </p:tgtEl>
                                        <p:attrNameLst>
                                          <p:attrName>style.visibility</p:attrName>
                                        </p:attrNameLst>
                                      </p:cBhvr>
                                      <p:to>
                                        <p:strVal val="visible"/>
                                      </p:to>
                                    </p:set>
                                    <p:animEffect transition="in" filter="wipe(left)">
                                      <p:cBhvr>
                                        <p:cTn id="116" dur="500"/>
                                        <p:tgtEl>
                                          <p:spTgt spid="108"/>
                                        </p:tgtEl>
                                      </p:cBhvr>
                                    </p:animEffect>
                                  </p:childTnLst>
                                </p:cTn>
                              </p:par>
                            </p:childTnLst>
                          </p:cTn>
                        </p:par>
                        <p:par>
                          <p:cTn id="117" fill="hold">
                            <p:stCondLst>
                              <p:cond delay="7500"/>
                            </p:stCondLst>
                            <p:childTnLst>
                              <p:par>
                                <p:cTn id="118" presetID="2" presetClass="entr" presetSubtype="8" decel="100000" fill="hold" grpId="0" nodeType="afterEffect">
                                  <p:stCondLst>
                                    <p:cond delay="0"/>
                                  </p:stCondLst>
                                  <p:childTnLst>
                                    <p:set>
                                      <p:cBhvr>
                                        <p:cTn id="119" dur="1" fill="hold">
                                          <p:stCondLst>
                                            <p:cond delay="0"/>
                                          </p:stCondLst>
                                        </p:cTn>
                                        <p:tgtEl>
                                          <p:spTgt spid="106"/>
                                        </p:tgtEl>
                                        <p:attrNameLst>
                                          <p:attrName>style.visibility</p:attrName>
                                        </p:attrNameLst>
                                      </p:cBhvr>
                                      <p:to>
                                        <p:strVal val="visible"/>
                                      </p:to>
                                    </p:set>
                                    <p:anim calcmode="lin" valueType="num">
                                      <p:cBhvr additive="base">
                                        <p:cTn id="120" dur="500" fill="hold"/>
                                        <p:tgtEl>
                                          <p:spTgt spid="106"/>
                                        </p:tgtEl>
                                        <p:attrNameLst>
                                          <p:attrName>ppt_x</p:attrName>
                                        </p:attrNameLst>
                                      </p:cBhvr>
                                      <p:tavLst>
                                        <p:tav tm="0">
                                          <p:val>
                                            <p:strVal val="0-#ppt_w/2"/>
                                          </p:val>
                                        </p:tav>
                                        <p:tav tm="100000">
                                          <p:val>
                                            <p:strVal val="#ppt_x"/>
                                          </p:val>
                                        </p:tav>
                                      </p:tavLst>
                                    </p:anim>
                                    <p:anim calcmode="lin" valueType="num">
                                      <p:cBhvr additive="base">
                                        <p:cTn id="121" dur="500" fill="hold"/>
                                        <p:tgtEl>
                                          <p:spTgt spid="106"/>
                                        </p:tgtEl>
                                        <p:attrNameLst>
                                          <p:attrName>ppt_y</p:attrName>
                                        </p:attrNameLst>
                                      </p:cBhvr>
                                      <p:tavLst>
                                        <p:tav tm="0">
                                          <p:val>
                                            <p:strVal val="#ppt_y"/>
                                          </p:val>
                                        </p:tav>
                                        <p:tav tm="100000">
                                          <p:val>
                                            <p:strVal val="#ppt_y"/>
                                          </p:val>
                                        </p:tav>
                                      </p:tavLst>
                                    </p:anim>
                                  </p:childTnLst>
                                </p:cTn>
                              </p:par>
                              <p:par>
                                <p:cTn id="122" presetID="2" presetClass="entr" presetSubtype="1" decel="100000" fill="hold" grpId="0" nodeType="withEffect">
                                  <p:stCondLst>
                                    <p:cond delay="0"/>
                                  </p:stCondLst>
                                  <p:childTnLst>
                                    <p:set>
                                      <p:cBhvr>
                                        <p:cTn id="123" dur="1" fill="hold">
                                          <p:stCondLst>
                                            <p:cond delay="0"/>
                                          </p:stCondLst>
                                        </p:cTn>
                                        <p:tgtEl>
                                          <p:spTgt spid="105"/>
                                        </p:tgtEl>
                                        <p:attrNameLst>
                                          <p:attrName>style.visibility</p:attrName>
                                        </p:attrNameLst>
                                      </p:cBhvr>
                                      <p:to>
                                        <p:strVal val="visible"/>
                                      </p:to>
                                    </p:set>
                                    <p:anim calcmode="lin" valueType="num">
                                      <p:cBhvr additive="base">
                                        <p:cTn id="124" dur="500" fill="hold"/>
                                        <p:tgtEl>
                                          <p:spTgt spid="105"/>
                                        </p:tgtEl>
                                        <p:attrNameLst>
                                          <p:attrName>ppt_x</p:attrName>
                                        </p:attrNameLst>
                                      </p:cBhvr>
                                      <p:tavLst>
                                        <p:tav tm="0">
                                          <p:val>
                                            <p:strVal val="#ppt_x"/>
                                          </p:val>
                                        </p:tav>
                                        <p:tav tm="100000">
                                          <p:val>
                                            <p:strVal val="#ppt_x"/>
                                          </p:val>
                                        </p:tav>
                                      </p:tavLst>
                                    </p:anim>
                                    <p:anim calcmode="lin" valueType="num">
                                      <p:cBhvr additive="base">
                                        <p:cTn id="125" dur="500" fill="hold"/>
                                        <p:tgtEl>
                                          <p:spTgt spid="105"/>
                                        </p:tgtEl>
                                        <p:attrNameLst>
                                          <p:attrName>ppt_y</p:attrName>
                                        </p:attrNameLst>
                                      </p:cBhvr>
                                      <p:tavLst>
                                        <p:tav tm="0">
                                          <p:val>
                                            <p:strVal val="0-#ppt_h/2"/>
                                          </p:val>
                                        </p:tav>
                                        <p:tav tm="100000">
                                          <p:val>
                                            <p:strVal val="#ppt_y"/>
                                          </p:val>
                                        </p:tav>
                                      </p:tavLst>
                                    </p:anim>
                                  </p:childTnLst>
                                </p:cTn>
                              </p:par>
                              <p:par>
                                <p:cTn id="126" presetID="10" presetClass="entr" presetSubtype="0" fill="hold" grpId="0" nodeType="withEffect">
                                  <p:stCondLst>
                                    <p:cond delay="0"/>
                                  </p:stCondLst>
                                  <p:childTnLst>
                                    <p:set>
                                      <p:cBhvr>
                                        <p:cTn id="127" dur="1" fill="hold">
                                          <p:stCondLst>
                                            <p:cond delay="0"/>
                                          </p:stCondLst>
                                        </p:cTn>
                                        <p:tgtEl>
                                          <p:spTgt spid="107">
                                            <p:txEl>
                                              <p:pRg st="0" end="0"/>
                                            </p:txEl>
                                          </p:spTgt>
                                        </p:tgtEl>
                                        <p:attrNameLst>
                                          <p:attrName>style.visibility</p:attrName>
                                        </p:attrNameLst>
                                      </p:cBhvr>
                                      <p:to>
                                        <p:strVal val="visible"/>
                                      </p:to>
                                    </p:set>
                                    <p:animEffect transition="in" filter="fade">
                                      <p:cBhvr>
                                        <p:cTn id="128" dur="500"/>
                                        <p:tgtEl>
                                          <p:spTgt spid="107">
                                            <p:txEl>
                                              <p:pRg st="0" end="0"/>
                                            </p:txEl>
                                          </p:spTgt>
                                        </p:tgtEl>
                                      </p:cBhvr>
                                    </p:animEffect>
                                  </p:childTnLst>
                                </p:cTn>
                              </p:par>
                            </p:childTnLst>
                          </p:cTn>
                        </p:par>
                        <p:par>
                          <p:cTn id="129" fill="hold">
                            <p:stCondLst>
                              <p:cond delay="8000"/>
                            </p:stCondLst>
                            <p:childTnLst>
                              <p:par>
                                <p:cTn id="130" presetID="10" presetClass="entr" presetSubtype="0" fill="hold" grpId="0" nodeType="afterEffect">
                                  <p:stCondLst>
                                    <p:cond delay="0"/>
                                  </p:stCondLst>
                                  <p:childTnLst>
                                    <p:set>
                                      <p:cBhvr>
                                        <p:cTn id="131" dur="1" fill="hold">
                                          <p:stCondLst>
                                            <p:cond delay="0"/>
                                          </p:stCondLst>
                                        </p:cTn>
                                        <p:tgtEl>
                                          <p:spTgt spid="109">
                                            <p:txEl>
                                              <p:pRg st="0" end="0"/>
                                            </p:txEl>
                                          </p:spTgt>
                                        </p:tgtEl>
                                        <p:attrNameLst>
                                          <p:attrName>style.visibility</p:attrName>
                                        </p:attrNameLst>
                                      </p:cBhvr>
                                      <p:to>
                                        <p:strVal val="visible"/>
                                      </p:to>
                                    </p:set>
                                    <p:animEffect transition="in" filter="fade">
                                      <p:cBhvr>
                                        <p:cTn id="132" dur="250"/>
                                        <p:tgtEl>
                                          <p:spTgt spid="109">
                                            <p:txEl>
                                              <p:pRg st="0" end="0"/>
                                            </p:tx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18">
                                            <p:txEl>
                                              <p:pRg st="0" end="0"/>
                                            </p:txEl>
                                          </p:spTgt>
                                        </p:tgtEl>
                                        <p:attrNameLst>
                                          <p:attrName>style.visibility</p:attrName>
                                        </p:attrNameLst>
                                      </p:cBhvr>
                                      <p:to>
                                        <p:strVal val="visible"/>
                                      </p:to>
                                    </p:set>
                                    <p:animEffect transition="in" filter="fade">
                                      <p:cBhvr>
                                        <p:cTn id="135" dur="250"/>
                                        <p:tgtEl>
                                          <p:spTgt spid="118">
                                            <p:txEl>
                                              <p:pRg st="0" end="0"/>
                                            </p:txEl>
                                          </p:spTgt>
                                        </p:tgtEl>
                                      </p:cBhvr>
                                    </p:animEffect>
                                  </p:childTnLst>
                                </p:cTn>
                              </p:par>
                            </p:childTnLst>
                          </p:cTn>
                        </p:par>
                        <p:par>
                          <p:cTn id="136" fill="hold">
                            <p:stCondLst>
                              <p:cond delay="8250"/>
                            </p:stCondLst>
                            <p:childTnLst>
                              <p:par>
                                <p:cTn id="137" presetID="22" presetClass="entr" presetSubtype="8" fill="hold" nodeType="afterEffect">
                                  <p:stCondLst>
                                    <p:cond delay="250"/>
                                  </p:stCondLst>
                                  <p:childTnLst>
                                    <p:set>
                                      <p:cBhvr>
                                        <p:cTn id="138" dur="1" fill="hold">
                                          <p:stCondLst>
                                            <p:cond delay="0"/>
                                          </p:stCondLst>
                                        </p:cTn>
                                        <p:tgtEl>
                                          <p:spTgt spid="111"/>
                                        </p:tgtEl>
                                        <p:attrNameLst>
                                          <p:attrName>style.visibility</p:attrName>
                                        </p:attrNameLst>
                                      </p:cBhvr>
                                      <p:to>
                                        <p:strVal val="visible"/>
                                      </p:to>
                                    </p:set>
                                    <p:animEffect transition="in" filter="wipe(left)">
                                      <p:cBhvr>
                                        <p:cTn id="13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animBg="1"/>
      <p:bldP spid="7"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250"/>
                        <p:tgtEl>
                          <p:spTgt spid="79"/>
                        </p:tgtEl>
                      </p:cBhvr>
                    </p:animEffect>
                  </p:childTnLst>
                </p:cTn>
              </p:par>
            </p:tnLst>
          </p:tmpl>
        </p:tmplLst>
      </p:bldP>
      <p:bldP spid="84" grpId="0" animBg="1"/>
      <p:bldP spid="85" grpId="0" animBg="1"/>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250"/>
                        <p:tgtEl>
                          <p:spTgt spid="88"/>
                        </p:tgtEl>
                      </p:cBhvr>
                    </p:animEffect>
                  </p:childTnLst>
                </p:cTn>
              </p:par>
            </p:tnLst>
          </p:tmpl>
        </p:tmplLst>
      </p:bldP>
      <p:bldP spid="90" grpId="0" animBg="1"/>
      <p:bldP spid="91" grpId="0" animBg="1"/>
      <p:bldP spid="92" grpId="0" build="p">
        <p:tmplLst>
          <p:tmpl lvl="1">
            <p:tnLst>
              <p:par>
                <p:cTn presetID="10" presetClass="entr" presetSubtype="0"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4" grpId="0" build="p">
        <p:tmplLst>
          <p:tmpl lvl="1">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250"/>
                        <p:tgtEl>
                          <p:spTgt spid="94"/>
                        </p:tgtEl>
                      </p:cBhvr>
                    </p:animEffect>
                  </p:childTnLst>
                </p:cTn>
              </p:par>
            </p:tnLst>
          </p:tmpl>
        </p:tmplLst>
      </p:bldP>
      <p:bldP spid="99" grpId="0" animBg="1"/>
      <p:bldP spid="100" grpId="0" animBg="1"/>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3" grpId="0" build="p">
        <p:tmplLst>
          <p:tmpl lvl="1">
            <p:tnLst>
              <p:par>
                <p:cTn presetID="10" presetClass="entr" presetSubtype="0" fill="hold" nodeType="after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250"/>
                        <p:tgtEl>
                          <p:spTgt spid="103"/>
                        </p:tgtEl>
                      </p:cBhvr>
                    </p:animEffect>
                  </p:childTnLst>
                </p:cTn>
              </p:par>
            </p:tnLst>
          </p:tmpl>
        </p:tmplLst>
      </p:bldP>
      <p:bldP spid="105" grpId="0" animBg="1"/>
      <p:bldP spid="106" grpId="0" animBg="1"/>
      <p:bldP spid="107" grpId="0" build="p">
        <p:tmplLst>
          <p:tmpl lvl="1">
            <p:tnLst>
              <p:par>
                <p:cTn presetID="10" presetClass="entr" presetSubtype="0" fill="hold" nodeType="withEffect">
                  <p:stCondLst>
                    <p:cond delay="0"/>
                  </p:stCondLst>
                  <p:childTnLst>
                    <p:set>
                      <p:cBhvr>
                        <p:cTn dur="1" fill="hold">
                          <p:stCondLst>
                            <p:cond delay="0"/>
                          </p:stCondLst>
                        </p:cTn>
                        <p:tgtEl>
                          <p:spTgt spid="107"/>
                        </p:tgtEl>
                        <p:attrNameLst>
                          <p:attrName>style.visibility</p:attrName>
                        </p:attrNameLst>
                      </p:cBhvr>
                      <p:to>
                        <p:strVal val="visible"/>
                      </p:to>
                    </p:set>
                    <p:animEffect transition="in" filter="fade">
                      <p:cBhvr>
                        <p:cTn dur="500"/>
                        <p:tgtEl>
                          <p:spTgt spid="107"/>
                        </p:tgtEl>
                      </p:cBhvr>
                    </p:animEffect>
                  </p:childTnLst>
                </p:cTn>
              </p:par>
            </p:tnLst>
          </p:tmpl>
        </p:tmplLst>
      </p:bldP>
      <p:bldP spid="109" grpId="0" build="p">
        <p:tmplLst>
          <p:tmpl lvl="1">
            <p:tnLst>
              <p:par>
                <p:cTn presetID="10" presetClass="entr" presetSubtype="0" fill="hold" nodeType="after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fade">
                      <p:cBhvr>
                        <p:cTn dur="250"/>
                        <p:tgtEl>
                          <p:spTgt spid="109"/>
                        </p:tgtEl>
                      </p:cBhvr>
                    </p:animEffect>
                  </p:childTnLst>
                </p:cTn>
              </p:par>
            </p:tnLst>
          </p:tmpl>
        </p:tmplLst>
      </p:bldP>
      <p:bldP spid="114" grpId="0" build="p">
        <p:tmplLst>
          <p:tmpl lvl="1">
            <p:tnLst>
              <p:par>
                <p:cTn presetID="10" presetClass="entr" presetSubtype="0"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250"/>
                        <p:tgtEl>
                          <p:spTgt spid="114"/>
                        </p:tgtEl>
                      </p:cBhvr>
                    </p:animEffect>
                  </p:childTnLst>
                </p:cTn>
              </p:par>
            </p:tnLst>
          </p:tmpl>
        </p:tmplLst>
      </p:bldP>
      <p:bldP spid="115" grpId="0" build="p">
        <p:tmplLst>
          <p:tmpl lvl="1">
            <p:tnLst>
              <p:par>
                <p:cTn presetID="10" presetClass="entr" presetSubtype="0" fill="hold" nodeType="with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fade">
                      <p:cBhvr>
                        <p:cTn dur="250"/>
                        <p:tgtEl>
                          <p:spTgt spid="115"/>
                        </p:tgtEl>
                      </p:cBhvr>
                    </p:animEffect>
                  </p:childTnLst>
                </p:cTn>
              </p:par>
            </p:tnLst>
          </p:tmpl>
        </p:tmplLst>
      </p:bldP>
      <p:bldP spid="116" grpId="0" build="p">
        <p:tmplLst>
          <p:tmpl lvl="1">
            <p:tnLst>
              <p:par>
                <p:cTn presetID="10" presetClass="entr" presetSubtype="0" fill="hold" nodeType="with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fade">
                      <p:cBhvr>
                        <p:cTn dur="250"/>
                        <p:tgtEl>
                          <p:spTgt spid="116"/>
                        </p:tgtEl>
                      </p:cBhvr>
                    </p:animEffect>
                  </p:childTnLst>
                </p:cTn>
              </p:par>
            </p:tnLst>
          </p:tmpl>
        </p:tmplLst>
      </p:bldP>
      <p:bldP spid="117" grpId="0" build="p">
        <p:tmplLst>
          <p:tmpl lvl="1">
            <p:tnLst>
              <p:par>
                <p:cTn presetID="10" presetClass="entr" presetSubtype="0" fill="hold" nodeType="with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250"/>
                        <p:tgtEl>
                          <p:spTgt spid="117"/>
                        </p:tgtEl>
                      </p:cBhvr>
                    </p:animEffect>
                  </p:childTnLst>
                </p:cTn>
              </p:par>
            </p:tnLst>
          </p:tmpl>
        </p:tmplLst>
      </p:bldP>
      <p:bldP spid="118" grpId="0" build="p">
        <p:tmplLst>
          <p:tmpl lvl="1">
            <p:tnLst>
              <p:par>
                <p:cTn presetID="10" presetClass="entr" presetSubtype="0" fill="hold" nodeType="with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fade">
                      <p:cBhvr>
                        <p:cTn dur="250"/>
                        <p:tgtEl>
                          <p:spTgt spid="11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Keywords">
    <p:spTree>
      <p:nvGrpSpPr>
        <p:cNvPr id="1" name=""/>
        <p:cNvGrpSpPr/>
        <p:nvPr/>
      </p:nvGrpSpPr>
      <p:grpSpPr>
        <a:xfrm>
          <a:off x="0" y="0"/>
          <a:ext cx="0" cy="0"/>
          <a:chOff x="0" y="0"/>
          <a:chExt cx="0" cy="0"/>
        </a:xfrm>
      </p:grpSpPr>
      <p:sp>
        <p:nvSpPr>
          <p:cNvPr id="12" name="対角する 2 つの角を切り取った四角形 11"/>
          <p:cNvSpPr/>
          <p:nvPr userDrawn="1"/>
        </p:nvSpPr>
        <p:spPr>
          <a:xfrm rot="21226749">
            <a:off x="2590413"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3" name="対角する 2 つの角を切り取った四角形 12"/>
          <p:cNvSpPr/>
          <p:nvPr userDrawn="1"/>
        </p:nvSpPr>
        <p:spPr>
          <a:xfrm rot="21054230">
            <a:off x="2290842"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テキスト プレースホルダー 22"/>
          <p:cNvSpPr>
            <a:spLocks noGrp="1"/>
          </p:cNvSpPr>
          <p:nvPr>
            <p:ph type="body" sz="quarter" idx="15" hasCustomPrompt="1"/>
          </p:nvPr>
        </p:nvSpPr>
        <p:spPr>
          <a:xfrm>
            <a:off x="2302445"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15" name="テキスト プレースホルダー 22"/>
          <p:cNvSpPr>
            <a:spLocks noGrp="1"/>
          </p:cNvSpPr>
          <p:nvPr>
            <p:ph type="body" sz="quarter" idx="13" hasCustomPrompt="1"/>
          </p:nvPr>
        </p:nvSpPr>
        <p:spPr>
          <a:xfrm>
            <a:off x="1956047" y="6133191"/>
            <a:ext cx="4752528" cy="720080"/>
          </a:xfrm>
        </p:spPr>
        <p:txBody>
          <a:bodyPr anchor="ctr">
            <a:normAutofit/>
          </a:bodyPr>
          <a:lstStyle>
            <a:lvl1pPr algn="l">
              <a:defRPr sz="4000">
                <a:latin typeface="+mj-lt"/>
              </a:defRPr>
            </a:lvl1pPr>
          </a:lstStyle>
          <a:p>
            <a:pPr lvl="0"/>
            <a:r>
              <a:rPr lang="en-US" dirty="0"/>
              <a:t>Text Here</a:t>
            </a:r>
          </a:p>
        </p:txBody>
      </p:sp>
      <p:sp>
        <p:nvSpPr>
          <p:cNvPr id="16" name="テキスト プレースホルダー 5"/>
          <p:cNvSpPr>
            <a:spLocks noGrp="1"/>
          </p:cNvSpPr>
          <p:nvPr>
            <p:ph type="body" sz="quarter" idx="14" hasCustomPrompt="1"/>
          </p:nvPr>
        </p:nvSpPr>
        <p:spPr>
          <a:xfrm>
            <a:off x="1942406"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7" name="対角する 2 つの角を切り取った四角形 16"/>
          <p:cNvSpPr/>
          <p:nvPr userDrawn="1"/>
        </p:nvSpPr>
        <p:spPr>
          <a:xfrm rot="21226749">
            <a:off x="7929567"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対角する 2 つの角を切り取った四角形 17"/>
          <p:cNvSpPr/>
          <p:nvPr userDrawn="1"/>
        </p:nvSpPr>
        <p:spPr>
          <a:xfrm rot="21054230">
            <a:off x="7629996"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22"/>
          <p:cNvSpPr>
            <a:spLocks noGrp="1"/>
          </p:cNvSpPr>
          <p:nvPr>
            <p:ph type="body" sz="quarter" idx="16" hasCustomPrompt="1"/>
          </p:nvPr>
        </p:nvSpPr>
        <p:spPr>
          <a:xfrm>
            <a:off x="7641599"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20" name="テキスト プレースホルダー 22"/>
          <p:cNvSpPr>
            <a:spLocks noGrp="1"/>
          </p:cNvSpPr>
          <p:nvPr>
            <p:ph type="body" sz="quarter" idx="17" hasCustomPrompt="1"/>
          </p:nvPr>
        </p:nvSpPr>
        <p:spPr>
          <a:xfrm>
            <a:off x="7295201" y="6133191"/>
            <a:ext cx="4752528" cy="720080"/>
          </a:xfrm>
        </p:spPr>
        <p:txBody>
          <a:bodyPr anchor="ctr">
            <a:normAutofit/>
          </a:bodyPr>
          <a:lstStyle>
            <a:lvl1pPr algn="l">
              <a:defRPr sz="4000">
                <a:latin typeface="+mj-lt"/>
              </a:defRPr>
            </a:lvl1pPr>
          </a:lstStyle>
          <a:p>
            <a:pPr lvl="0"/>
            <a:r>
              <a:rPr lang="en-US" dirty="0"/>
              <a:t>Text Here</a:t>
            </a:r>
          </a:p>
        </p:txBody>
      </p:sp>
      <p:sp>
        <p:nvSpPr>
          <p:cNvPr id="21" name="テキスト プレースホルダー 5"/>
          <p:cNvSpPr>
            <a:spLocks noGrp="1"/>
          </p:cNvSpPr>
          <p:nvPr>
            <p:ph type="body" sz="quarter" idx="18" hasCustomPrompt="1"/>
          </p:nvPr>
        </p:nvSpPr>
        <p:spPr>
          <a:xfrm>
            <a:off x="7281560"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4" name="対角する 2 つの角を切り取った四角形 23"/>
          <p:cNvSpPr/>
          <p:nvPr userDrawn="1"/>
        </p:nvSpPr>
        <p:spPr>
          <a:xfrm rot="21226749">
            <a:off x="13233956"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対角する 2 つの角を切り取った四角形 24"/>
          <p:cNvSpPr/>
          <p:nvPr userDrawn="1"/>
        </p:nvSpPr>
        <p:spPr>
          <a:xfrm rot="21054230">
            <a:off x="12934385"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テキスト プレースホルダー 22"/>
          <p:cNvSpPr>
            <a:spLocks noGrp="1"/>
          </p:cNvSpPr>
          <p:nvPr>
            <p:ph type="body" sz="quarter" idx="19" hasCustomPrompt="1"/>
          </p:nvPr>
        </p:nvSpPr>
        <p:spPr>
          <a:xfrm>
            <a:off x="12945988"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27" name="テキスト プレースホルダー 22"/>
          <p:cNvSpPr>
            <a:spLocks noGrp="1"/>
          </p:cNvSpPr>
          <p:nvPr>
            <p:ph type="body" sz="quarter" idx="20" hasCustomPrompt="1"/>
          </p:nvPr>
        </p:nvSpPr>
        <p:spPr>
          <a:xfrm>
            <a:off x="12599590" y="6133191"/>
            <a:ext cx="4752528" cy="720080"/>
          </a:xfrm>
        </p:spPr>
        <p:txBody>
          <a:bodyPr anchor="ctr">
            <a:normAutofit/>
          </a:bodyPr>
          <a:lstStyle>
            <a:lvl1pPr algn="l">
              <a:defRPr sz="4000">
                <a:latin typeface="+mj-lt"/>
              </a:defRPr>
            </a:lvl1pPr>
          </a:lstStyle>
          <a:p>
            <a:pPr lvl="0"/>
            <a:r>
              <a:rPr lang="en-US" dirty="0"/>
              <a:t>Text Here</a:t>
            </a:r>
          </a:p>
        </p:txBody>
      </p:sp>
      <p:sp>
        <p:nvSpPr>
          <p:cNvPr id="28" name="テキスト プレースホルダー 5"/>
          <p:cNvSpPr>
            <a:spLocks noGrp="1"/>
          </p:cNvSpPr>
          <p:nvPr>
            <p:ph type="body" sz="quarter" idx="21" hasCustomPrompt="1"/>
          </p:nvPr>
        </p:nvSpPr>
        <p:spPr>
          <a:xfrm>
            <a:off x="12585949"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149370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25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250"/>
                                        <p:tgtEl>
                                          <p:spTgt spid="16">
                                            <p:txEl>
                                              <p:pRg st="0" end="0"/>
                                            </p:txEl>
                                          </p:spTgt>
                                        </p:tgtEl>
                                      </p:cBhvr>
                                    </p:animEffect>
                                  </p:childTnLst>
                                </p:cTn>
                              </p:par>
                            </p:childTnLst>
                          </p:cTn>
                        </p:par>
                        <p:par>
                          <p:cTn id="40" fill="hold">
                            <p:stCondLst>
                              <p:cond delay="1500"/>
                            </p:stCondLst>
                            <p:childTnLst>
                              <p:par>
                                <p:cTn id="41" presetID="2" presetClass="entr" presetSubtype="8" decel="100000"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1" decel="100000" fill="hold" grpId="0" nodeType="withEffect">
                                  <p:stCondLst>
                                    <p:cond delay="5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50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500"/>
                                        <p:tgtEl>
                                          <p:spTgt spid="19">
                                            <p:txEl>
                                              <p:pRg st="0" end="0"/>
                                            </p:txEl>
                                          </p:spTgt>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250"/>
                                        <p:tgtEl>
                                          <p:spTgt spid="20">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fade">
                                      <p:cBhvr>
                                        <p:cTn id="58" dur="250"/>
                                        <p:tgtEl>
                                          <p:spTgt spid="21">
                                            <p:txEl>
                                              <p:pRg st="0" end="0"/>
                                            </p:txEl>
                                          </p:spTgt>
                                        </p:tgtEl>
                                      </p:cBhvr>
                                    </p:animEffect>
                                  </p:childTnLst>
                                </p:cTn>
                              </p:par>
                            </p:childTnLst>
                          </p:cTn>
                        </p:par>
                        <p:par>
                          <p:cTn id="59" fill="hold">
                            <p:stCondLst>
                              <p:cond delay="2750"/>
                            </p:stCondLst>
                            <p:childTnLst>
                              <p:par>
                                <p:cTn id="60" presetID="2" presetClass="entr" presetSubtype="8" decel="100000" fill="hold" grpId="0" nodeType="afterEffect">
                                  <p:stCondLst>
                                    <p:cond delay="50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0-#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par>
                                <p:cTn id="64" presetID="2" presetClass="entr" presetSubtype="1" decel="100000" fill="hold" grpId="0"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0-#ppt_h/2"/>
                                          </p:val>
                                        </p:tav>
                                        <p:tav tm="100000">
                                          <p:val>
                                            <p:strVal val="#ppt_y"/>
                                          </p:val>
                                        </p:tav>
                                      </p:tavLst>
                                    </p:anim>
                                  </p:childTnLst>
                                </p:cTn>
                              </p:par>
                              <p:par>
                                <p:cTn id="68" presetID="10" presetClass="entr" presetSubtype="0" fill="hold" grpId="0" nodeType="withEffect">
                                  <p:stCondLst>
                                    <p:cond delay="500"/>
                                  </p:stCondLst>
                                  <p:childTnLst>
                                    <p:set>
                                      <p:cBhvr>
                                        <p:cTn id="69" dur="1" fill="hold">
                                          <p:stCondLst>
                                            <p:cond delay="0"/>
                                          </p:stCondLst>
                                        </p:cTn>
                                        <p:tgtEl>
                                          <p:spTgt spid="26">
                                            <p:txEl>
                                              <p:pRg st="0" end="0"/>
                                            </p:txEl>
                                          </p:spTgt>
                                        </p:tgtEl>
                                        <p:attrNameLst>
                                          <p:attrName>style.visibility</p:attrName>
                                        </p:attrNameLst>
                                      </p:cBhvr>
                                      <p:to>
                                        <p:strVal val="visible"/>
                                      </p:to>
                                    </p:set>
                                    <p:animEffect transition="in" filter="fade">
                                      <p:cBhvr>
                                        <p:cTn id="70" dur="500"/>
                                        <p:tgtEl>
                                          <p:spTgt spid="26">
                                            <p:txEl>
                                              <p:pRg st="0" end="0"/>
                                            </p:txEl>
                                          </p:spTgt>
                                        </p:tgtEl>
                                      </p:cBhvr>
                                    </p:animEffect>
                                  </p:childTnLst>
                                </p:cTn>
                              </p:par>
                            </p:childTnLst>
                          </p:cTn>
                        </p:par>
                        <p:par>
                          <p:cTn id="71" fill="hold">
                            <p:stCondLst>
                              <p:cond delay="3750"/>
                            </p:stCondLst>
                            <p:childTnLst>
                              <p:par>
                                <p:cTn id="72" presetID="10" presetClass="entr" presetSubtype="0" fill="hold" grpId="0" nodeType="after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250"/>
                                        <p:tgtEl>
                                          <p:spTgt spid="27">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25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2" grpId="0"/>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250"/>
                        <p:tgtEl>
                          <p:spTgt spid="21"/>
                        </p:tgtEl>
                      </p:cBhvr>
                    </p:animEffect>
                  </p:childTnLst>
                </p:cTn>
              </p:par>
            </p:tnLst>
          </p:tmpl>
        </p:tmplLst>
      </p:bldP>
      <p:bldP spid="24" grpId="0" animBg="1"/>
      <p:bldP spid="25" grpId="0" animBg="1"/>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ycle">
    <p:spTree>
      <p:nvGrpSpPr>
        <p:cNvPr id="1" name=""/>
        <p:cNvGrpSpPr/>
        <p:nvPr/>
      </p:nvGrpSpPr>
      <p:grpSpPr>
        <a:xfrm>
          <a:off x="0" y="0"/>
          <a:ext cx="0" cy="0"/>
          <a:chOff x="0" y="0"/>
          <a:chExt cx="0" cy="0"/>
        </a:xfrm>
      </p:grpSpPr>
      <p:sp>
        <p:nvSpPr>
          <p:cNvPr id="37" name="ひし形 36"/>
          <p:cNvSpPr/>
          <p:nvPr userDrawn="1"/>
        </p:nvSpPr>
        <p:spPr>
          <a:xfrm>
            <a:off x="3526582" y="2119164"/>
            <a:ext cx="2664296" cy="2664296"/>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ひし形 35"/>
          <p:cNvSpPr/>
          <p:nvPr userDrawn="1"/>
        </p:nvSpPr>
        <p:spPr>
          <a:xfrm>
            <a:off x="3549215" y="6511652"/>
            <a:ext cx="2664296" cy="2664296"/>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ひし形 34"/>
          <p:cNvSpPr/>
          <p:nvPr userDrawn="1"/>
        </p:nvSpPr>
        <p:spPr>
          <a:xfrm>
            <a:off x="5686822" y="4308552"/>
            <a:ext cx="2664296" cy="2664296"/>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ひし形 32"/>
          <p:cNvSpPr/>
          <p:nvPr userDrawn="1"/>
        </p:nvSpPr>
        <p:spPr>
          <a:xfrm>
            <a:off x="1366342" y="4308552"/>
            <a:ext cx="2664296" cy="2664296"/>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4" name="ひし形 3"/>
          <p:cNvSpPr/>
          <p:nvPr userDrawn="1"/>
        </p:nvSpPr>
        <p:spPr>
          <a:xfrm>
            <a:off x="3526582" y="2364336"/>
            <a:ext cx="2664296" cy="2664296"/>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ひし形 29"/>
          <p:cNvSpPr/>
          <p:nvPr userDrawn="1"/>
        </p:nvSpPr>
        <p:spPr>
          <a:xfrm>
            <a:off x="1615055" y="4308552"/>
            <a:ext cx="2664296" cy="2664296"/>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ひし形 30"/>
          <p:cNvSpPr/>
          <p:nvPr userDrawn="1"/>
        </p:nvSpPr>
        <p:spPr>
          <a:xfrm>
            <a:off x="3546302" y="6252768"/>
            <a:ext cx="2664296" cy="2664296"/>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ひし形 31"/>
          <p:cNvSpPr/>
          <p:nvPr userDrawn="1"/>
        </p:nvSpPr>
        <p:spPr>
          <a:xfrm>
            <a:off x="5431479" y="4315408"/>
            <a:ext cx="2664296" cy="2664296"/>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右矢印 5"/>
          <p:cNvSpPr/>
          <p:nvPr userDrawn="1"/>
        </p:nvSpPr>
        <p:spPr>
          <a:xfrm rot="2700000">
            <a:off x="5576571" y="4393111"/>
            <a:ext cx="492696" cy="612068"/>
          </a:xfrm>
          <a:prstGeom prst="rightArrow">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右矢印 37"/>
          <p:cNvSpPr/>
          <p:nvPr userDrawn="1"/>
        </p:nvSpPr>
        <p:spPr>
          <a:xfrm rot="8100000">
            <a:off x="5553936" y="6319080"/>
            <a:ext cx="492696" cy="612068"/>
          </a:xfrm>
          <a:prstGeom prst="rightArrow">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右矢印 38"/>
          <p:cNvSpPr/>
          <p:nvPr userDrawn="1"/>
        </p:nvSpPr>
        <p:spPr>
          <a:xfrm rot="13500000">
            <a:off x="3681728" y="6295201"/>
            <a:ext cx="492696" cy="612068"/>
          </a:xfrm>
          <a:prstGeom prst="rightArrow">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右矢印 39"/>
          <p:cNvSpPr/>
          <p:nvPr userDrawn="1"/>
        </p:nvSpPr>
        <p:spPr>
          <a:xfrm rot="18900000">
            <a:off x="3681728" y="4374864"/>
            <a:ext cx="492696" cy="612068"/>
          </a:xfrm>
          <a:prstGeom prst="rightArrow">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テキスト プレースホルダー 22"/>
          <p:cNvSpPr>
            <a:spLocks noGrp="1"/>
          </p:cNvSpPr>
          <p:nvPr>
            <p:ph type="body" sz="quarter" idx="15" hasCustomPrompt="1"/>
          </p:nvPr>
        </p:nvSpPr>
        <p:spPr>
          <a:xfrm>
            <a:off x="3742606" y="3055268"/>
            <a:ext cx="2232248" cy="1080120"/>
          </a:xfrm>
        </p:spPr>
        <p:txBody>
          <a:bodyPr anchor="ctr">
            <a:normAutofit/>
          </a:bodyPr>
          <a:lstStyle>
            <a:lvl1pPr algn="ctr">
              <a:defRPr sz="4800">
                <a:solidFill>
                  <a:schemeClr val="bg1"/>
                </a:solidFill>
                <a:latin typeface="+mj-lt"/>
              </a:defRPr>
            </a:lvl1pPr>
          </a:lstStyle>
          <a:p>
            <a:pPr lvl="0"/>
            <a:r>
              <a:rPr lang="en-US" dirty="0"/>
              <a:t>TEXT</a:t>
            </a:r>
          </a:p>
        </p:txBody>
      </p:sp>
      <p:sp>
        <p:nvSpPr>
          <p:cNvPr id="42" name="テキスト プレースホルダー 22"/>
          <p:cNvSpPr>
            <a:spLocks noGrp="1"/>
          </p:cNvSpPr>
          <p:nvPr>
            <p:ph type="body" sz="quarter" idx="16" hasCustomPrompt="1"/>
          </p:nvPr>
        </p:nvSpPr>
        <p:spPr>
          <a:xfrm>
            <a:off x="5758830" y="5071492"/>
            <a:ext cx="2232248" cy="1080120"/>
          </a:xfrm>
        </p:spPr>
        <p:txBody>
          <a:bodyPr anchor="ctr">
            <a:normAutofit/>
          </a:bodyPr>
          <a:lstStyle>
            <a:lvl1pPr algn="ctr">
              <a:defRPr sz="4800">
                <a:solidFill>
                  <a:schemeClr val="bg1"/>
                </a:solidFill>
                <a:latin typeface="+mj-lt"/>
              </a:defRPr>
            </a:lvl1pPr>
          </a:lstStyle>
          <a:p>
            <a:pPr lvl="0"/>
            <a:r>
              <a:rPr lang="en-US" dirty="0"/>
              <a:t>TEXT</a:t>
            </a:r>
          </a:p>
        </p:txBody>
      </p:sp>
      <p:sp>
        <p:nvSpPr>
          <p:cNvPr id="43" name="テキスト プレースホルダー 22"/>
          <p:cNvSpPr>
            <a:spLocks noGrp="1"/>
          </p:cNvSpPr>
          <p:nvPr>
            <p:ph type="body" sz="quarter" idx="17" hasCustomPrompt="1"/>
          </p:nvPr>
        </p:nvSpPr>
        <p:spPr>
          <a:xfrm>
            <a:off x="3742606" y="7159724"/>
            <a:ext cx="2232248" cy="1080120"/>
          </a:xfrm>
        </p:spPr>
        <p:txBody>
          <a:bodyPr anchor="ctr">
            <a:normAutofit/>
          </a:bodyPr>
          <a:lstStyle>
            <a:lvl1pPr algn="ctr">
              <a:defRPr sz="4800">
                <a:solidFill>
                  <a:schemeClr val="bg1"/>
                </a:solidFill>
                <a:latin typeface="+mj-lt"/>
              </a:defRPr>
            </a:lvl1pPr>
          </a:lstStyle>
          <a:p>
            <a:pPr lvl="0"/>
            <a:r>
              <a:rPr lang="en-US" dirty="0"/>
              <a:t>TEXT</a:t>
            </a:r>
          </a:p>
        </p:txBody>
      </p:sp>
      <p:sp>
        <p:nvSpPr>
          <p:cNvPr id="44" name="テキスト プレースホルダー 22"/>
          <p:cNvSpPr>
            <a:spLocks noGrp="1"/>
          </p:cNvSpPr>
          <p:nvPr>
            <p:ph type="body" sz="quarter" idx="18" hasCustomPrompt="1"/>
          </p:nvPr>
        </p:nvSpPr>
        <p:spPr>
          <a:xfrm>
            <a:off x="1654374" y="5071492"/>
            <a:ext cx="2232248" cy="1080120"/>
          </a:xfrm>
        </p:spPr>
        <p:txBody>
          <a:bodyPr anchor="ctr">
            <a:normAutofit/>
          </a:bodyPr>
          <a:lstStyle>
            <a:lvl1pPr algn="ctr">
              <a:defRPr sz="4800">
                <a:solidFill>
                  <a:schemeClr val="bg1"/>
                </a:solidFill>
                <a:latin typeface="+mj-lt"/>
              </a:defRPr>
            </a:lvl1pPr>
          </a:lstStyle>
          <a:p>
            <a:pPr lvl="0"/>
            <a:r>
              <a:rPr lang="en-US" dirty="0"/>
              <a:t>TEXT</a:t>
            </a:r>
          </a:p>
        </p:txBody>
      </p:sp>
      <p:pic>
        <p:nvPicPr>
          <p:cNvPr id="48" name="図 4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4207396"/>
            <a:ext cx="6624736" cy="473992"/>
          </a:xfrm>
          <a:prstGeom prst="rect">
            <a:avLst/>
          </a:prstGeom>
        </p:spPr>
      </p:pic>
      <p:sp>
        <p:nvSpPr>
          <p:cNvPr id="49" name="テキスト プレースホルダー 5"/>
          <p:cNvSpPr>
            <a:spLocks noGrp="1"/>
          </p:cNvSpPr>
          <p:nvPr>
            <p:ph type="body" sz="quarter" idx="14" hasCustomPrompt="1"/>
          </p:nvPr>
        </p:nvSpPr>
        <p:spPr>
          <a:xfrm>
            <a:off x="9287222" y="4798894"/>
            <a:ext cx="8424936" cy="315291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0" name="テキスト プレースホルダー 22"/>
          <p:cNvSpPr>
            <a:spLocks noGrp="1"/>
          </p:cNvSpPr>
          <p:nvPr>
            <p:ph type="body" sz="quarter" idx="13" hasCustomPrompt="1"/>
          </p:nvPr>
        </p:nvSpPr>
        <p:spPr>
          <a:xfrm>
            <a:off x="9287222" y="3703340"/>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370333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 decel="100000" fill="hold" grpId="0" nodeType="afterEffect">
                                  <p:stCondLst>
                                    <p:cond delay="25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25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25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500"/>
                                        <p:tgtEl>
                                          <p:spTgt spid="41">
                                            <p:txEl>
                                              <p:pRg st="0" end="0"/>
                                            </p:txEl>
                                          </p:spTgt>
                                        </p:tgtEl>
                                      </p:cBhvr>
                                    </p:animEffect>
                                  </p:childTnLst>
                                </p:cTn>
                              </p:par>
                            </p:childTnLst>
                          </p:cTn>
                        </p:par>
                        <p:par>
                          <p:cTn id="33" fill="hold">
                            <p:stCondLst>
                              <p:cond delay="1500"/>
                            </p:stCondLst>
                            <p:childTnLst>
                              <p:par>
                                <p:cTn id="34" presetID="2" presetClass="entr" presetSubtype="9" decel="100000" fill="hold" grpId="0" nodeType="afterEffect">
                                  <p:stCondLst>
                                    <p:cond delay="25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50" fill="hold"/>
                                        <p:tgtEl>
                                          <p:spTgt spid="6"/>
                                        </p:tgtEl>
                                        <p:attrNameLst>
                                          <p:attrName>ppt_x</p:attrName>
                                        </p:attrNameLst>
                                      </p:cBhvr>
                                      <p:tavLst>
                                        <p:tav tm="0">
                                          <p:val>
                                            <p:strVal val="0-#ppt_w/2"/>
                                          </p:val>
                                        </p:tav>
                                        <p:tav tm="100000">
                                          <p:val>
                                            <p:strVal val="#ppt_x"/>
                                          </p:val>
                                        </p:tav>
                                      </p:tavLst>
                                    </p:anim>
                                    <p:anim calcmode="lin" valueType="num">
                                      <p:cBhvr additive="base">
                                        <p:cTn id="37" dur="250" fill="hold"/>
                                        <p:tgtEl>
                                          <p:spTgt spid="6"/>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 presetClass="entr" presetSubtype="2" decel="100000" fill="hold" grpId="0" nodeType="afterEffect">
                                  <p:stCondLst>
                                    <p:cond delay="25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3" decel="100000"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1+#ppt_w/2"/>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par>
                                <p:cTn id="47" presetID="10" presetClass="entr" presetSubtype="0" fill="hold" grpId="0" nodeType="withEffect">
                                  <p:stCondLst>
                                    <p:cond delay="250"/>
                                  </p:stCondLst>
                                  <p:childTnLst>
                                    <p:set>
                                      <p:cBhvr>
                                        <p:cTn id="48" dur="1" fill="hold">
                                          <p:stCondLst>
                                            <p:cond delay="0"/>
                                          </p:stCondLst>
                                        </p:cTn>
                                        <p:tgtEl>
                                          <p:spTgt spid="42">
                                            <p:txEl>
                                              <p:pRg st="0" end="0"/>
                                            </p:txEl>
                                          </p:spTgt>
                                        </p:tgtEl>
                                        <p:attrNameLst>
                                          <p:attrName>style.visibility</p:attrName>
                                        </p:attrNameLst>
                                      </p:cBhvr>
                                      <p:to>
                                        <p:strVal val="visible"/>
                                      </p:to>
                                    </p:set>
                                    <p:animEffect transition="in" filter="fade">
                                      <p:cBhvr>
                                        <p:cTn id="49" dur="500"/>
                                        <p:tgtEl>
                                          <p:spTgt spid="42">
                                            <p:txEl>
                                              <p:pRg st="0" end="0"/>
                                            </p:txEl>
                                          </p:spTgt>
                                        </p:tgtEl>
                                      </p:cBhvr>
                                    </p:animEffect>
                                  </p:childTnLst>
                                </p:cTn>
                              </p:par>
                            </p:childTnLst>
                          </p:cTn>
                        </p:par>
                        <p:par>
                          <p:cTn id="50" fill="hold">
                            <p:stCondLst>
                              <p:cond delay="2750"/>
                            </p:stCondLst>
                            <p:childTnLst>
                              <p:par>
                                <p:cTn id="51" presetID="2" presetClass="entr" presetSubtype="3" decel="100000" fill="hold" grpId="0" nodeType="afterEffect">
                                  <p:stCondLst>
                                    <p:cond delay="25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250" fill="hold"/>
                                        <p:tgtEl>
                                          <p:spTgt spid="38"/>
                                        </p:tgtEl>
                                        <p:attrNameLst>
                                          <p:attrName>ppt_x</p:attrName>
                                        </p:attrNameLst>
                                      </p:cBhvr>
                                      <p:tavLst>
                                        <p:tav tm="0">
                                          <p:val>
                                            <p:strVal val="1+#ppt_w/2"/>
                                          </p:val>
                                        </p:tav>
                                        <p:tav tm="100000">
                                          <p:val>
                                            <p:strVal val="#ppt_x"/>
                                          </p:val>
                                        </p:tav>
                                      </p:tavLst>
                                    </p:anim>
                                    <p:anim calcmode="lin" valueType="num">
                                      <p:cBhvr additive="base">
                                        <p:cTn id="54" dur="250" fill="hold"/>
                                        <p:tgtEl>
                                          <p:spTgt spid="38"/>
                                        </p:tgtEl>
                                        <p:attrNameLst>
                                          <p:attrName>ppt_y</p:attrName>
                                        </p:attrNameLst>
                                      </p:cBhvr>
                                      <p:tavLst>
                                        <p:tav tm="0">
                                          <p:val>
                                            <p:strVal val="0-#ppt_h/2"/>
                                          </p:val>
                                        </p:tav>
                                        <p:tav tm="100000">
                                          <p:val>
                                            <p:strVal val="#ppt_y"/>
                                          </p:val>
                                        </p:tav>
                                      </p:tavLst>
                                    </p:anim>
                                  </p:childTnLst>
                                </p:cTn>
                              </p:par>
                            </p:childTnLst>
                          </p:cTn>
                        </p:par>
                        <p:par>
                          <p:cTn id="55" fill="hold">
                            <p:stCondLst>
                              <p:cond delay="3250"/>
                            </p:stCondLst>
                            <p:childTnLst>
                              <p:par>
                                <p:cTn id="56" presetID="2" presetClass="entr" presetSubtype="6" decel="100000" fill="hold" grpId="0" nodeType="afterEffect">
                                  <p:stCondLst>
                                    <p:cond delay="25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par>
                                <p:cTn id="64" presetID="10" presetClass="entr" presetSubtype="0" fill="hold" grpId="0" nodeType="withEffect">
                                  <p:stCondLst>
                                    <p:cond delay="250"/>
                                  </p:st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4000"/>
                            </p:stCondLst>
                            <p:childTnLst>
                              <p:par>
                                <p:cTn id="68" presetID="2" presetClass="entr" presetSubtype="6" decel="100000" fill="hold" grpId="0" nodeType="afterEffect">
                                  <p:stCondLst>
                                    <p:cond delay="25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250" fill="hold"/>
                                        <p:tgtEl>
                                          <p:spTgt spid="39"/>
                                        </p:tgtEl>
                                        <p:attrNameLst>
                                          <p:attrName>ppt_x</p:attrName>
                                        </p:attrNameLst>
                                      </p:cBhvr>
                                      <p:tavLst>
                                        <p:tav tm="0">
                                          <p:val>
                                            <p:strVal val="1+#ppt_w/2"/>
                                          </p:val>
                                        </p:tav>
                                        <p:tav tm="100000">
                                          <p:val>
                                            <p:strVal val="#ppt_x"/>
                                          </p:val>
                                        </p:tav>
                                      </p:tavLst>
                                    </p:anim>
                                    <p:anim calcmode="lin" valueType="num">
                                      <p:cBhvr additive="base">
                                        <p:cTn id="71" dur="250" fill="hold"/>
                                        <p:tgtEl>
                                          <p:spTgt spid="39"/>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2" presetClass="entr" presetSubtype="12" decel="100000" fill="hold" grpId="0" nodeType="afterEffect">
                                  <p:stCondLst>
                                    <p:cond delay="25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0-#ppt_w/2"/>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8" decel="100000" fill="hold" grpId="0" nodeType="withEffect">
                                  <p:stCondLst>
                                    <p:cond delay="25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0-#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par>
                                <p:cTn id="81" presetID="10" presetClass="entr" presetSubtype="0" fill="hold" grpId="0" nodeType="withEffect">
                                  <p:stCondLst>
                                    <p:cond delay="25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fade">
                                      <p:cBhvr>
                                        <p:cTn id="83" dur="500"/>
                                        <p:tgtEl>
                                          <p:spTgt spid="44">
                                            <p:txEl>
                                              <p:pRg st="0" end="0"/>
                                            </p:txEl>
                                          </p:spTgt>
                                        </p:tgtEl>
                                      </p:cBhvr>
                                    </p:animEffect>
                                  </p:childTnLst>
                                </p:cTn>
                              </p:par>
                            </p:childTnLst>
                          </p:cTn>
                        </p:par>
                        <p:par>
                          <p:cTn id="84" fill="hold">
                            <p:stCondLst>
                              <p:cond delay="5250"/>
                            </p:stCondLst>
                            <p:childTnLst>
                              <p:par>
                                <p:cTn id="85" presetID="2" presetClass="entr" presetSubtype="12" decel="100000" fill="hold" grpId="0" nodeType="afterEffect">
                                  <p:stCondLst>
                                    <p:cond delay="25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250" fill="hold"/>
                                        <p:tgtEl>
                                          <p:spTgt spid="40"/>
                                        </p:tgtEl>
                                        <p:attrNameLst>
                                          <p:attrName>ppt_x</p:attrName>
                                        </p:attrNameLst>
                                      </p:cBhvr>
                                      <p:tavLst>
                                        <p:tav tm="0">
                                          <p:val>
                                            <p:strVal val="0-#ppt_w/2"/>
                                          </p:val>
                                        </p:tav>
                                        <p:tav tm="100000">
                                          <p:val>
                                            <p:strVal val="#ppt_x"/>
                                          </p:val>
                                        </p:tav>
                                      </p:tavLst>
                                    </p:anim>
                                    <p:anim calcmode="lin" valueType="num">
                                      <p:cBhvr additive="base">
                                        <p:cTn id="88" dur="250" fill="hold"/>
                                        <p:tgtEl>
                                          <p:spTgt spid="40"/>
                                        </p:tgtEl>
                                        <p:attrNameLst>
                                          <p:attrName>ppt_y</p:attrName>
                                        </p:attrNameLst>
                                      </p:cBhvr>
                                      <p:tavLst>
                                        <p:tav tm="0">
                                          <p:val>
                                            <p:strVal val="1+#ppt_h/2"/>
                                          </p:val>
                                        </p:tav>
                                        <p:tav tm="100000">
                                          <p:val>
                                            <p:strVal val="#ppt_y"/>
                                          </p:val>
                                        </p:tav>
                                      </p:tavLst>
                                    </p:anim>
                                  </p:childTnLst>
                                </p:cTn>
                              </p:par>
                            </p:childTnLst>
                          </p:cTn>
                        </p:par>
                        <p:par>
                          <p:cTn id="89" fill="hold">
                            <p:stCondLst>
                              <p:cond delay="5750"/>
                            </p:stCondLst>
                            <p:childTnLst>
                              <p:par>
                                <p:cTn id="90" presetID="2" presetClass="entr" presetSubtype="8" decel="100000" fill="hold" nodeType="afterEffect">
                                  <p:stCondLst>
                                    <p:cond delay="500"/>
                                  </p:stCondLst>
                                  <p:childTnLst>
                                    <p:set>
                                      <p:cBhvr>
                                        <p:cTn id="91" dur="1" fill="hold">
                                          <p:stCondLst>
                                            <p:cond delay="0"/>
                                          </p:stCondLst>
                                        </p:cTn>
                                        <p:tgtEl>
                                          <p:spTgt spid="48"/>
                                        </p:tgtEl>
                                        <p:attrNameLst>
                                          <p:attrName>style.visibility</p:attrName>
                                        </p:attrNameLst>
                                      </p:cBhvr>
                                      <p:to>
                                        <p:strVal val="visible"/>
                                      </p:to>
                                    </p:set>
                                    <p:anim calcmode="lin" valueType="num">
                                      <p:cBhvr additive="base">
                                        <p:cTn id="92" dur="500" fill="hold"/>
                                        <p:tgtEl>
                                          <p:spTgt spid="48"/>
                                        </p:tgtEl>
                                        <p:attrNameLst>
                                          <p:attrName>ppt_x</p:attrName>
                                        </p:attrNameLst>
                                      </p:cBhvr>
                                      <p:tavLst>
                                        <p:tav tm="0">
                                          <p:val>
                                            <p:strVal val="0-#ppt_w/2"/>
                                          </p:val>
                                        </p:tav>
                                        <p:tav tm="100000">
                                          <p:val>
                                            <p:strVal val="#ppt_x"/>
                                          </p:val>
                                        </p:tav>
                                      </p:tavLst>
                                    </p:anim>
                                    <p:anim calcmode="lin" valueType="num">
                                      <p:cBhvr additive="base">
                                        <p:cTn id="93" dur="500" fill="hold"/>
                                        <p:tgtEl>
                                          <p:spTgt spid="48"/>
                                        </p:tgtEl>
                                        <p:attrNameLst>
                                          <p:attrName>ppt_y</p:attrName>
                                        </p:attrNameLst>
                                      </p:cBhvr>
                                      <p:tavLst>
                                        <p:tav tm="0">
                                          <p:val>
                                            <p:strVal val="#ppt_y"/>
                                          </p:val>
                                        </p:tav>
                                        <p:tav tm="100000">
                                          <p:val>
                                            <p:strVal val="#ppt_y"/>
                                          </p:val>
                                        </p:tav>
                                      </p:tavLst>
                                    </p:anim>
                                  </p:childTnLst>
                                </p:cTn>
                              </p:par>
                              <p:par>
                                <p:cTn id="94" presetID="2" presetClass="entr" presetSubtype="2" decel="100000" fill="hold" grpId="0" nodeType="withEffect">
                                  <p:stCondLst>
                                    <p:cond delay="500"/>
                                  </p:stCondLst>
                                  <p:childTnLst>
                                    <p:set>
                                      <p:cBhvr>
                                        <p:cTn id="95" dur="1" fill="hold">
                                          <p:stCondLst>
                                            <p:cond delay="0"/>
                                          </p:stCondLst>
                                        </p:cTn>
                                        <p:tgtEl>
                                          <p:spTgt spid="50">
                                            <p:txEl>
                                              <p:pRg st="0" end="0"/>
                                            </p:txEl>
                                          </p:spTgt>
                                        </p:tgtEl>
                                        <p:attrNameLst>
                                          <p:attrName>style.visibility</p:attrName>
                                        </p:attrNameLst>
                                      </p:cBhvr>
                                      <p:to>
                                        <p:strVal val="visible"/>
                                      </p:to>
                                    </p:set>
                                    <p:anim calcmode="lin" valueType="num">
                                      <p:cBhvr additive="base">
                                        <p:cTn id="96"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50">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4" decel="100000" fill="hold" grpId="0" nodeType="withEffect">
                                  <p:stCondLst>
                                    <p:cond delay="500"/>
                                  </p:stCondLst>
                                  <p:childTnLst>
                                    <p:set>
                                      <p:cBhvr>
                                        <p:cTn id="99" dur="1" fill="hold">
                                          <p:stCondLst>
                                            <p:cond delay="0"/>
                                          </p:stCondLst>
                                        </p:cTn>
                                        <p:tgtEl>
                                          <p:spTgt spid="49">
                                            <p:txEl>
                                              <p:pRg st="0" end="0"/>
                                            </p:txEl>
                                          </p:spTgt>
                                        </p:tgtEl>
                                        <p:attrNameLst>
                                          <p:attrName>style.visibility</p:attrName>
                                        </p:attrNameLst>
                                      </p:cBhvr>
                                      <p:to>
                                        <p:strVal val="visible"/>
                                      </p:to>
                                    </p:set>
                                    <p:anim calcmode="lin" valueType="num">
                                      <p:cBhvr additive="base">
                                        <p:cTn id="100"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5" grpId="0" animBg="1"/>
      <p:bldP spid="33" grpId="0" animBg="1"/>
      <p:bldP spid="5" grpId="0"/>
      <p:bldP spid="2" grpId="0"/>
      <p:bldP spid="4" grpId="0" animBg="1"/>
      <p:bldP spid="30" grpId="0" animBg="1"/>
      <p:bldP spid="31" grpId="0" animBg="1"/>
      <p:bldP spid="32" grpId="0" animBg="1"/>
      <p:bldP spid="6" grpId="0" animBg="1"/>
      <p:bldP spid="38" grpId="0" animBg="1"/>
      <p:bldP spid="39" grpId="0" animBg="1"/>
      <p:bldP spid="40" grpId="0" animBg="1"/>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9" grpId="0" build="p">
        <p:tmplLst>
          <p:tmpl lvl="1">
            <p:tnLst>
              <p:par>
                <p:cTn presetID="2" presetClass="entr" presetSubtype="4" decel="10000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ppt_x"/>
                          </p:val>
                        </p:tav>
                        <p:tav tm="100000">
                          <p:val>
                            <p:strVal val="#ppt_x"/>
                          </p:val>
                        </p:tav>
                      </p:tavLst>
                    </p:anim>
                    <p:anim calcmode="lin" valueType="num">
                      <p:cBhvr additive="base">
                        <p:cTn dur="50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tmplLst>
          <p:tmpl lvl="1">
            <p:tnLst>
              <p:par>
                <p:cTn presetID="2" presetClass="entr" presetSubtype="2" decel="10000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9" name="直角三角形 8"/>
          <p:cNvSpPr/>
          <p:nvPr userDrawn="1"/>
        </p:nvSpPr>
        <p:spPr>
          <a:xfrm rot="5400000">
            <a:off x="5821424" y="2469789"/>
            <a:ext cx="3322576" cy="3322576"/>
          </a:xfrm>
          <a:prstGeom prst="rtTriangle">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直角三角形 26"/>
          <p:cNvSpPr>
            <a:spLocks/>
          </p:cNvSpPr>
          <p:nvPr userDrawn="1"/>
        </p:nvSpPr>
        <p:spPr>
          <a:xfrm rot="10800000">
            <a:off x="9132774" y="2468772"/>
            <a:ext cx="3322800" cy="3322800"/>
          </a:xfrm>
          <a:prstGeom prst="rtTriangl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直角三角形 27"/>
          <p:cNvSpPr>
            <a:spLocks/>
          </p:cNvSpPr>
          <p:nvPr userDrawn="1"/>
        </p:nvSpPr>
        <p:spPr>
          <a:xfrm>
            <a:off x="5821424" y="5781140"/>
            <a:ext cx="3322800" cy="3322800"/>
          </a:xfrm>
          <a:prstGeom prst="rtTriangl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直角三角形 28"/>
          <p:cNvSpPr>
            <a:spLocks/>
          </p:cNvSpPr>
          <p:nvPr userDrawn="1"/>
        </p:nvSpPr>
        <p:spPr>
          <a:xfrm rot="16200000">
            <a:off x="9132774" y="5781140"/>
            <a:ext cx="3322800" cy="3322800"/>
          </a:xfrm>
          <a:prstGeom prst="rtTriangle">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テキスト プレースホルダー 22"/>
          <p:cNvSpPr>
            <a:spLocks noGrp="1"/>
          </p:cNvSpPr>
          <p:nvPr>
            <p:ph type="body" sz="quarter" idx="13" hasCustomPrompt="1"/>
          </p:nvPr>
        </p:nvSpPr>
        <p:spPr>
          <a:xfrm>
            <a:off x="7270998" y="4927476"/>
            <a:ext cx="3744416" cy="1512168"/>
          </a:xfrm>
        </p:spPr>
        <p:txBody>
          <a:bodyPr anchor="ctr">
            <a:noAutofit/>
          </a:bodyPr>
          <a:lstStyle>
            <a:lvl1pPr algn="ctr">
              <a:defRPr sz="15000">
                <a:solidFill>
                  <a:srgbClr val="525252"/>
                </a:solidFill>
                <a:latin typeface="+mj-lt"/>
              </a:defRPr>
            </a:lvl1pPr>
          </a:lstStyle>
          <a:p>
            <a:pPr lvl="0"/>
            <a:r>
              <a:rPr lang="en-US" dirty="0"/>
              <a:t>TEXT</a:t>
            </a:r>
          </a:p>
        </p:txBody>
      </p:sp>
      <p:sp>
        <p:nvSpPr>
          <p:cNvPr id="45" name="テキスト プレースホルダー 22"/>
          <p:cNvSpPr>
            <a:spLocks noGrp="1"/>
          </p:cNvSpPr>
          <p:nvPr>
            <p:ph type="body" sz="quarter" idx="14" hasCustomPrompt="1"/>
          </p:nvPr>
        </p:nvSpPr>
        <p:spPr>
          <a:xfrm>
            <a:off x="5974854" y="2695228"/>
            <a:ext cx="896685" cy="1512168"/>
          </a:xfrm>
        </p:spPr>
        <p:txBody>
          <a:bodyPr anchor="ctr">
            <a:noAutofit/>
          </a:bodyPr>
          <a:lstStyle>
            <a:lvl1pPr algn="ctr">
              <a:defRPr sz="15000">
                <a:solidFill>
                  <a:schemeClr val="bg1">
                    <a:lumMod val="75000"/>
                  </a:schemeClr>
                </a:solidFill>
                <a:latin typeface="+mj-lt"/>
              </a:defRPr>
            </a:lvl1pPr>
          </a:lstStyle>
          <a:p>
            <a:pPr lvl="0"/>
            <a:r>
              <a:rPr lang="en-US" dirty="0"/>
              <a:t>S</a:t>
            </a:r>
          </a:p>
        </p:txBody>
      </p:sp>
      <p:sp>
        <p:nvSpPr>
          <p:cNvPr id="46" name="テキスト プレースホルダー 22"/>
          <p:cNvSpPr>
            <a:spLocks noGrp="1"/>
          </p:cNvSpPr>
          <p:nvPr>
            <p:ph type="body" sz="quarter" idx="15" hasCustomPrompt="1"/>
          </p:nvPr>
        </p:nvSpPr>
        <p:spPr>
          <a:xfrm>
            <a:off x="11342865" y="2695228"/>
            <a:ext cx="896685" cy="1512168"/>
          </a:xfrm>
        </p:spPr>
        <p:txBody>
          <a:bodyPr anchor="ctr">
            <a:noAutofit/>
          </a:bodyPr>
          <a:lstStyle>
            <a:lvl1pPr algn="ctr">
              <a:defRPr sz="15000">
                <a:solidFill>
                  <a:schemeClr val="bg1">
                    <a:lumMod val="75000"/>
                  </a:schemeClr>
                </a:solidFill>
                <a:latin typeface="+mj-lt"/>
              </a:defRPr>
            </a:lvl1pPr>
          </a:lstStyle>
          <a:p>
            <a:pPr lvl="0"/>
            <a:r>
              <a:rPr lang="en-US" dirty="0"/>
              <a:t>W</a:t>
            </a:r>
          </a:p>
        </p:txBody>
      </p:sp>
      <p:sp>
        <p:nvSpPr>
          <p:cNvPr id="47" name="テキスト プレースホルダー 22"/>
          <p:cNvSpPr>
            <a:spLocks noGrp="1"/>
          </p:cNvSpPr>
          <p:nvPr>
            <p:ph type="body" sz="quarter" idx="16" hasCustomPrompt="1"/>
          </p:nvPr>
        </p:nvSpPr>
        <p:spPr>
          <a:xfrm>
            <a:off x="5974854" y="7375748"/>
            <a:ext cx="896685" cy="1512168"/>
          </a:xfrm>
        </p:spPr>
        <p:txBody>
          <a:bodyPr anchor="ctr">
            <a:noAutofit/>
          </a:bodyPr>
          <a:lstStyle>
            <a:lvl1pPr algn="ctr">
              <a:defRPr sz="15000">
                <a:solidFill>
                  <a:schemeClr val="bg1">
                    <a:lumMod val="75000"/>
                  </a:schemeClr>
                </a:solidFill>
                <a:latin typeface="+mj-lt"/>
              </a:defRPr>
            </a:lvl1pPr>
          </a:lstStyle>
          <a:p>
            <a:pPr lvl="0"/>
            <a:r>
              <a:rPr lang="en-US" dirty="0"/>
              <a:t>O</a:t>
            </a:r>
          </a:p>
        </p:txBody>
      </p:sp>
      <p:sp>
        <p:nvSpPr>
          <p:cNvPr id="51" name="テキスト プレースホルダー 22"/>
          <p:cNvSpPr>
            <a:spLocks noGrp="1"/>
          </p:cNvSpPr>
          <p:nvPr>
            <p:ph type="body" sz="quarter" idx="17" hasCustomPrompt="1"/>
          </p:nvPr>
        </p:nvSpPr>
        <p:spPr>
          <a:xfrm>
            <a:off x="11342865" y="7375748"/>
            <a:ext cx="896685" cy="1512168"/>
          </a:xfrm>
        </p:spPr>
        <p:txBody>
          <a:bodyPr anchor="ctr">
            <a:noAutofit/>
          </a:bodyPr>
          <a:lstStyle>
            <a:lvl1pPr algn="ctr">
              <a:defRPr sz="15000">
                <a:solidFill>
                  <a:schemeClr val="bg1">
                    <a:lumMod val="75000"/>
                  </a:schemeClr>
                </a:solidFill>
                <a:latin typeface="+mj-lt"/>
              </a:defRPr>
            </a:lvl1pPr>
          </a:lstStyle>
          <a:p>
            <a:pPr lvl="0"/>
            <a:r>
              <a:rPr lang="en-US" dirty="0"/>
              <a:t>T</a:t>
            </a:r>
          </a:p>
        </p:txBody>
      </p:sp>
      <p:cxnSp>
        <p:nvCxnSpPr>
          <p:cNvPr id="11" name="直線コネクタ 10"/>
          <p:cNvCxnSpPr/>
          <p:nvPr userDrawn="1"/>
        </p:nvCxnSpPr>
        <p:spPr>
          <a:xfrm flipH="1">
            <a:off x="790278" y="3343300"/>
            <a:ext cx="5031146" cy="0"/>
          </a:xfrm>
          <a:prstGeom prst="line">
            <a:avLst/>
          </a:prstGeom>
          <a:ln w="28575">
            <a:solidFill>
              <a:srgbClr val="02B8AD">
                <a:alpha val="40000"/>
              </a:srgbClr>
            </a:solidFill>
          </a:ln>
        </p:spPr>
        <p:style>
          <a:lnRef idx="1">
            <a:schemeClr val="accent1"/>
          </a:lnRef>
          <a:fillRef idx="0">
            <a:schemeClr val="accent1"/>
          </a:fillRef>
          <a:effectRef idx="0">
            <a:schemeClr val="accent1"/>
          </a:effectRef>
          <a:fontRef idx="minor">
            <a:schemeClr val="tx1"/>
          </a:fontRef>
        </p:style>
      </p:cxnSp>
      <p:sp>
        <p:nvSpPr>
          <p:cNvPr id="52" name="テキスト プレースホルダー 22"/>
          <p:cNvSpPr>
            <a:spLocks noGrp="1"/>
          </p:cNvSpPr>
          <p:nvPr>
            <p:ph type="body" sz="quarter" idx="18" hasCustomPrompt="1"/>
          </p:nvPr>
        </p:nvSpPr>
        <p:spPr>
          <a:xfrm>
            <a:off x="748172" y="2623220"/>
            <a:ext cx="500591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53" name="テキスト プレースホルダー 5"/>
          <p:cNvSpPr>
            <a:spLocks noGrp="1"/>
          </p:cNvSpPr>
          <p:nvPr>
            <p:ph type="body" sz="quarter" idx="19" hasCustomPrompt="1"/>
          </p:nvPr>
        </p:nvSpPr>
        <p:spPr>
          <a:xfrm>
            <a:off x="757536" y="3343300"/>
            <a:ext cx="5001294" cy="216024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cxnSp>
        <p:nvCxnSpPr>
          <p:cNvPr id="54" name="直線コネクタ 53"/>
          <p:cNvCxnSpPr/>
          <p:nvPr userDrawn="1"/>
        </p:nvCxnSpPr>
        <p:spPr>
          <a:xfrm flipH="1">
            <a:off x="12456000" y="3343300"/>
            <a:ext cx="5279912"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プレースホルダー 22"/>
          <p:cNvSpPr>
            <a:spLocks noGrp="1"/>
          </p:cNvSpPr>
          <p:nvPr>
            <p:ph type="body" sz="quarter" idx="20" hasCustomPrompt="1"/>
          </p:nvPr>
        </p:nvSpPr>
        <p:spPr>
          <a:xfrm>
            <a:off x="12508804" y="2623220"/>
            <a:ext cx="500591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56" name="テキスト プレースホルダー 5"/>
          <p:cNvSpPr>
            <a:spLocks noGrp="1"/>
          </p:cNvSpPr>
          <p:nvPr>
            <p:ph type="body" sz="quarter" idx="21" hasCustomPrompt="1"/>
          </p:nvPr>
        </p:nvSpPr>
        <p:spPr>
          <a:xfrm>
            <a:off x="12518168" y="3343300"/>
            <a:ext cx="5001294" cy="216024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cxnSp>
        <p:nvCxnSpPr>
          <p:cNvPr id="61" name="直線コネクタ 60"/>
          <p:cNvCxnSpPr/>
          <p:nvPr userDrawn="1"/>
        </p:nvCxnSpPr>
        <p:spPr>
          <a:xfrm flipH="1">
            <a:off x="783095" y="6655668"/>
            <a:ext cx="5031146"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62" name="テキスト プレースホルダー 22"/>
          <p:cNvSpPr>
            <a:spLocks noGrp="1"/>
          </p:cNvSpPr>
          <p:nvPr>
            <p:ph type="body" sz="quarter" idx="22" hasCustomPrompt="1"/>
          </p:nvPr>
        </p:nvSpPr>
        <p:spPr>
          <a:xfrm>
            <a:off x="740989" y="5935588"/>
            <a:ext cx="500591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63" name="テキスト プレースホルダー 5"/>
          <p:cNvSpPr>
            <a:spLocks noGrp="1"/>
          </p:cNvSpPr>
          <p:nvPr>
            <p:ph type="body" sz="quarter" idx="23" hasCustomPrompt="1"/>
          </p:nvPr>
        </p:nvSpPr>
        <p:spPr>
          <a:xfrm>
            <a:off x="750353" y="6655668"/>
            <a:ext cx="5001294" cy="216024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cxnSp>
        <p:nvCxnSpPr>
          <p:cNvPr id="64" name="直線コネクタ 63"/>
          <p:cNvCxnSpPr/>
          <p:nvPr userDrawn="1"/>
        </p:nvCxnSpPr>
        <p:spPr>
          <a:xfrm flipH="1">
            <a:off x="12455574" y="6655668"/>
            <a:ext cx="5279912" cy="0"/>
          </a:xfrm>
          <a:prstGeom prst="line">
            <a:avLst/>
          </a:prstGeom>
          <a:ln w="28575">
            <a:solidFill>
              <a:srgbClr val="02B8AD">
                <a:alpha val="40000"/>
              </a:srgbClr>
            </a:solidFill>
          </a:ln>
        </p:spPr>
        <p:style>
          <a:lnRef idx="1">
            <a:schemeClr val="accent1"/>
          </a:lnRef>
          <a:fillRef idx="0">
            <a:schemeClr val="accent1"/>
          </a:fillRef>
          <a:effectRef idx="0">
            <a:schemeClr val="accent1"/>
          </a:effectRef>
          <a:fontRef idx="minor">
            <a:schemeClr val="tx1"/>
          </a:fontRef>
        </p:style>
      </p:cxnSp>
      <p:sp>
        <p:nvSpPr>
          <p:cNvPr id="65" name="テキスト プレースホルダー 22"/>
          <p:cNvSpPr>
            <a:spLocks noGrp="1"/>
          </p:cNvSpPr>
          <p:nvPr>
            <p:ph type="body" sz="quarter" idx="24" hasCustomPrompt="1"/>
          </p:nvPr>
        </p:nvSpPr>
        <p:spPr>
          <a:xfrm>
            <a:off x="12485476" y="5935588"/>
            <a:ext cx="500591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66" name="テキスト プレースホルダー 5"/>
          <p:cNvSpPr>
            <a:spLocks noGrp="1"/>
          </p:cNvSpPr>
          <p:nvPr>
            <p:ph type="body" sz="quarter" idx="25" hasCustomPrompt="1"/>
          </p:nvPr>
        </p:nvSpPr>
        <p:spPr>
          <a:xfrm>
            <a:off x="12494840" y="6655668"/>
            <a:ext cx="5001294" cy="216024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8262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6"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6" decel="100000" fill="hold" grpId="0"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12" decel="100000" fill="hold" grpId="0" nodeType="withEffect">
                                  <p:stCondLst>
                                    <p:cond delay="25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250"/>
                                  </p:stCondLst>
                                  <p:childTnLst>
                                    <p:set>
                                      <p:cBhvr>
                                        <p:cTn id="35" dur="1" fill="hold">
                                          <p:stCondLst>
                                            <p:cond delay="0"/>
                                          </p:stCondLst>
                                        </p:cTn>
                                        <p:tgtEl>
                                          <p:spTgt spid="46">
                                            <p:txEl>
                                              <p:pRg st="0" end="0"/>
                                            </p:txEl>
                                          </p:spTgt>
                                        </p:tgtEl>
                                        <p:attrNameLst>
                                          <p:attrName>style.visibility</p:attrName>
                                        </p:attrNameLst>
                                      </p:cBhvr>
                                      <p:to>
                                        <p:strVal val="visible"/>
                                      </p:to>
                                    </p:set>
                                    <p:anim calcmode="lin" valueType="num">
                                      <p:cBhvr additive="base">
                                        <p:cTn id="36"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3" decel="100000" fill="hold" grpId="0"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0-#ppt_h/2"/>
                                          </p:val>
                                        </p:tav>
                                        <p:tav tm="100000">
                                          <p:val>
                                            <p:strVal val="#ppt_y"/>
                                          </p:val>
                                        </p:tav>
                                      </p:tavLst>
                                    </p:anim>
                                  </p:childTnLst>
                                </p:cTn>
                              </p:par>
                              <p:par>
                                <p:cTn id="42" presetID="2" presetClass="entr" presetSubtype="3" decel="100000" fill="hold" grpId="0" nodeType="withEffect">
                                  <p:stCondLst>
                                    <p:cond delay="500"/>
                                  </p:stCondLst>
                                  <p:childTnLst>
                                    <p:set>
                                      <p:cBhvr>
                                        <p:cTn id="43" dur="1" fill="hold">
                                          <p:stCondLst>
                                            <p:cond delay="0"/>
                                          </p:stCondLst>
                                        </p:cTn>
                                        <p:tgtEl>
                                          <p:spTgt spid="47">
                                            <p:txEl>
                                              <p:pRg st="0" end="0"/>
                                            </p:txEl>
                                          </p:spTgt>
                                        </p:tgtEl>
                                        <p:attrNameLst>
                                          <p:attrName>style.visibility</p:attrName>
                                        </p:attrNameLst>
                                      </p:cBhvr>
                                      <p:to>
                                        <p:strVal val="visible"/>
                                      </p:to>
                                    </p:set>
                                    <p:anim calcmode="lin" valueType="num">
                                      <p:cBhvr additive="base">
                                        <p:cTn id="44"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7">
                                            <p:txEl>
                                              <p:pRg st="0" end="0"/>
                                            </p:txEl>
                                          </p:spTgt>
                                        </p:tgtEl>
                                        <p:attrNameLst>
                                          <p:attrName>ppt_y</p:attrName>
                                        </p:attrNameLst>
                                      </p:cBhvr>
                                      <p:tavLst>
                                        <p:tav tm="0">
                                          <p:val>
                                            <p:strVal val="0-#ppt_h/2"/>
                                          </p:val>
                                        </p:tav>
                                        <p:tav tm="100000">
                                          <p:val>
                                            <p:strVal val="#ppt_y"/>
                                          </p:val>
                                        </p:tav>
                                      </p:tavLst>
                                    </p:anim>
                                  </p:childTnLst>
                                </p:cTn>
                              </p:par>
                              <p:par>
                                <p:cTn id="46" presetID="2" presetClass="entr" presetSubtype="9" decel="100000"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0-#ppt_w/2"/>
                                          </p:val>
                                        </p:tav>
                                        <p:tav tm="100000">
                                          <p:val>
                                            <p:strVal val="#ppt_x"/>
                                          </p:val>
                                        </p:tav>
                                      </p:tavLst>
                                    </p:anim>
                                    <p:anim calcmode="lin" valueType="num">
                                      <p:cBhvr additive="base">
                                        <p:cTn id="49" dur="500" fill="hold"/>
                                        <p:tgtEl>
                                          <p:spTgt spid="29"/>
                                        </p:tgtEl>
                                        <p:attrNameLst>
                                          <p:attrName>ppt_y</p:attrName>
                                        </p:attrNameLst>
                                      </p:cBhvr>
                                      <p:tavLst>
                                        <p:tav tm="0">
                                          <p:val>
                                            <p:strVal val="0-#ppt_h/2"/>
                                          </p:val>
                                        </p:tav>
                                        <p:tav tm="100000">
                                          <p:val>
                                            <p:strVal val="#ppt_y"/>
                                          </p:val>
                                        </p:tav>
                                      </p:tavLst>
                                    </p:anim>
                                  </p:childTnLst>
                                </p:cTn>
                              </p:par>
                              <p:par>
                                <p:cTn id="50" presetID="2" presetClass="entr" presetSubtype="9" decel="100000" fill="hold" grpId="0" nodeType="withEffect">
                                  <p:stCondLst>
                                    <p:cond delay="750"/>
                                  </p:stCondLst>
                                  <p:childTnLst>
                                    <p:set>
                                      <p:cBhvr>
                                        <p:cTn id="51" dur="1" fill="hold">
                                          <p:stCondLst>
                                            <p:cond delay="0"/>
                                          </p:stCondLst>
                                        </p:cTn>
                                        <p:tgtEl>
                                          <p:spTgt spid="51">
                                            <p:txEl>
                                              <p:pRg st="0" end="0"/>
                                            </p:txEl>
                                          </p:spTgt>
                                        </p:tgtEl>
                                        <p:attrNameLst>
                                          <p:attrName>style.visibility</p:attrName>
                                        </p:attrNameLst>
                                      </p:cBhvr>
                                      <p:to>
                                        <p:strVal val="visible"/>
                                      </p:to>
                                    </p:set>
                                    <p:anim calcmode="lin" valueType="num">
                                      <p:cBhvr additive="base">
                                        <p:cTn id="52"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51">
                                            <p:txEl>
                                              <p:pRg st="0" end="0"/>
                                            </p:txEl>
                                          </p:spTgt>
                                        </p:tgtEl>
                                        <p:attrNameLst>
                                          <p:attrName>ppt_y</p:attrName>
                                        </p:attrNameLst>
                                      </p:cBhvr>
                                      <p:tavLst>
                                        <p:tav tm="0">
                                          <p:val>
                                            <p:strVal val="0-#ppt_h/2"/>
                                          </p:val>
                                        </p:tav>
                                        <p:tav tm="100000">
                                          <p:val>
                                            <p:strVal val="#ppt_y"/>
                                          </p:val>
                                        </p:tav>
                                      </p:tavLst>
                                    </p:anim>
                                  </p:childTnLst>
                                </p:cTn>
                              </p:par>
                              <p:par>
                                <p:cTn id="54" presetID="2" presetClass="entr" presetSubtype="1" decel="100000" fill="hold" grpId="0" nodeType="withEffect">
                                  <p:stCondLst>
                                    <p:cond delay="1250"/>
                                  </p:stCondLst>
                                  <p:iterate type="lt">
                                    <p:tmPct val="10000"/>
                                  </p:iterate>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additive="base">
                                        <p:cTn id="5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2650"/>
                            </p:stCondLst>
                            <p:childTnLst>
                              <p:par>
                                <p:cTn id="59" presetID="22" presetClass="entr" presetSubtype="2"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childTnLst>
                          </p:cTn>
                        </p:par>
                        <p:par>
                          <p:cTn id="62" fill="hold">
                            <p:stCondLst>
                              <p:cond delay="3150"/>
                            </p:stCondLst>
                            <p:childTnLst>
                              <p:par>
                                <p:cTn id="63" presetID="2" presetClass="entr" presetSubtype="8" decel="100000" fill="hold" grpId="0" nodeType="afterEffect">
                                  <p:stCondLst>
                                    <p:cond delay="0"/>
                                  </p:stCondLst>
                                  <p:childTnLst>
                                    <p:set>
                                      <p:cBhvr>
                                        <p:cTn id="64" dur="1" fill="hold">
                                          <p:stCondLst>
                                            <p:cond delay="0"/>
                                          </p:stCondLst>
                                        </p:cTn>
                                        <p:tgtEl>
                                          <p:spTgt spid="52">
                                            <p:txEl>
                                              <p:pRg st="0" end="0"/>
                                            </p:txEl>
                                          </p:spTgt>
                                        </p:tgtEl>
                                        <p:attrNameLst>
                                          <p:attrName>style.visibility</p:attrName>
                                        </p:attrNameLst>
                                      </p:cBhvr>
                                      <p:to>
                                        <p:strVal val="visible"/>
                                      </p:to>
                                    </p:set>
                                    <p:anim calcmode="lin" valueType="num">
                                      <p:cBhvr additive="base">
                                        <p:cTn id="6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52">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250"/>
                                  </p:stCondLst>
                                  <p:childTnLst>
                                    <p:set>
                                      <p:cBhvr>
                                        <p:cTn id="68" dur="1" fill="hold">
                                          <p:stCondLst>
                                            <p:cond delay="0"/>
                                          </p:stCondLst>
                                        </p:cTn>
                                        <p:tgtEl>
                                          <p:spTgt spid="53">
                                            <p:txEl>
                                              <p:pRg st="0" end="0"/>
                                            </p:txEl>
                                          </p:spTgt>
                                        </p:tgtEl>
                                        <p:attrNameLst>
                                          <p:attrName>style.visibility</p:attrName>
                                        </p:attrNameLst>
                                      </p:cBhvr>
                                      <p:to>
                                        <p:strVal val="visible"/>
                                      </p:to>
                                    </p:set>
                                    <p:anim calcmode="lin" valueType="num">
                                      <p:cBhvr additive="base">
                                        <p:cTn id="69"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390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500"/>
                                        <p:tgtEl>
                                          <p:spTgt spid="54"/>
                                        </p:tgtEl>
                                      </p:cBhvr>
                                    </p:animEffect>
                                  </p:childTnLst>
                                </p:cTn>
                              </p:par>
                            </p:childTnLst>
                          </p:cTn>
                        </p:par>
                        <p:par>
                          <p:cTn id="75" fill="hold">
                            <p:stCondLst>
                              <p:cond delay="4400"/>
                            </p:stCondLst>
                            <p:childTnLst>
                              <p:par>
                                <p:cTn id="76" presetID="2" presetClass="entr" presetSubtype="2" decel="100000" fill="hold" grpId="0" nodeType="afterEffect">
                                  <p:stCondLst>
                                    <p:cond delay="0"/>
                                  </p:stCondLst>
                                  <p:childTnLst>
                                    <p:set>
                                      <p:cBhvr>
                                        <p:cTn id="77" dur="1" fill="hold">
                                          <p:stCondLst>
                                            <p:cond delay="0"/>
                                          </p:stCondLst>
                                        </p:cTn>
                                        <p:tgtEl>
                                          <p:spTgt spid="55">
                                            <p:txEl>
                                              <p:pRg st="0" end="0"/>
                                            </p:txEl>
                                          </p:spTgt>
                                        </p:tgtEl>
                                        <p:attrNameLst>
                                          <p:attrName>style.visibility</p:attrName>
                                        </p:attrNameLst>
                                      </p:cBhvr>
                                      <p:to>
                                        <p:strVal val="visible"/>
                                      </p:to>
                                    </p:set>
                                    <p:anim calcmode="lin" valueType="num">
                                      <p:cBhvr additive="base">
                                        <p:cTn id="78"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55">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250"/>
                                  </p:stCondLst>
                                  <p:childTnLst>
                                    <p:set>
                                      <p:cBhvr>
                                        <p:cTn id="81" dur="1" fill="hold">
                                          <p:stCondLst>
                                            <p:cond delay="0"/>
                                          </p:stCondLst>
                                        </p:cTn>
                                        <p:tgtEl>
                                          <p:spTgt spid="56">
                                            <p:txEl>
                                              <p:pRg st="0" end="0"/>
                                            </p:txEl>
                                          </p:spTgt>
                                        </p:tgtEl>
                                        <p:attrNameLst>
                                          <p:attrName>style.visibility</p:attrName>
                                        </p:attrNameLst>
                                      </p:cBhvr>
                                      <p:to>
                                        <p:strVal val="visible"/>
                                      </p:to>
                                    </p:set>
                                    <p:anim calcmode="lin" valueType="num">
                                      <p:cBhvr additive="base">
                                        <p:cTn id="82"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5150"/>
                            </p:stCondLst>
                            <p:childTnLst>
                              <p:par>
                                <p:cTn id="85" presetID="22" presetClass="entr" presetSubtype="2" fill="hold"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right)">
                                      <p:cBhvr>
                                        <p:cTn id="87" dur="500"/>
                                        <p:tgtEl>
                                          <p:spTgt spid="61"/>
                                        </p:tgtEl>
                                      </p:cBhvr>
                                    </p:animEffect>
                                  </p:childTnLst>
                                </p:cTn>
                              </p:par>
                            </p:childTnLst>
                          </p:cTn>
                        </p:par>
                        <p:par>
                          <p:cTn id="88" fill="hold">
                            <p:stCondLst>
                              <p:cond delay="5650"/>
                            </p:stCondLst>
                            <p:childTnLst>
                              <p:par>
                                <p:cTn id="89" presetID="2" presetClass="entr" presetSubtype="8" decel="100000" fill="hold" grpId="0" nodeType="afterEffect">
                                  <p:stCondLst>
                                    <p:cond delay="0"/>
                                  </p:stCondLst>
                                  <p:childTnLst>
                                    <p:set>
                                      <p:cBhvr>
                                        <p:cTn id="90" dur="1" fill="hold">
                                          <p:stCondLst>
                                            <p:cond delay="0"/>
                                          </p:stCondLst>
                                        </p:cTn>
                                        <p:tgtEl>
                                          <p:spTgt spid="62">
                                            <p:txEl>
                                              <p:pRg st="0" end="0"/>
                                            </p:txEl>
                                          </p:spTgt>
                                        </p:tgtEl>
                                        <p:attrNameLst>
                                          <p:attrName>style.visibility</p:attrName>
                                        </p:attrNameLst>
                                      </p:cBhvr>
                                      <p:to>
                                        <p:strVal val="visible"/>
                                      </p:to>
                                    </p:set>
                                    <p:anim calcmode="lin" valueType="num">
                                      <p:cBhvr additive="base">
                                        <p:cTn id="9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2">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8" decel="100000" fill="hold" grpId="0" nodeType="withEffect">
                                  <p:stCondLst>
                                    <p:cond delay="250"/>
                                  </p:stCondLst>
                                  <p:childTnLst>
                                    <p:set>
                                      <p:cBhvr>
                                        <p:cTn id="94" dur="1" fill="hold">
                                          <p:stCondLst>
                                            <p:cond delay="0"/>
                                          </p:stCondLst>
                                        </p:cTn>
                                        <p:tgtEl>
                                          <p:spTgt spid="63">
                                            <p:txEl>
                                              <p:pRg st="0" end="0"/>
                                            </p:txEl>
                                          </p:spTgt>
                                        </p:tgtEl>
                                        <p:attrNameLst>
                                          <p:attrName>style.visibility</p:attrName>
                                        </p:attrNameLst>
                                      </p:cBhvr>
                                      <p:to>
                                        <p:strVal val="visible"/>
                                      </p:to>
                                    </p:set>
                                    <p:anim calcmode="lin" valueType="num">
                                      <p:cBhvr additive="base">
                                        <p:cTn id="95"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par>
                          <p:cTn id="97" fill="hold">
                            <p:stCondLst>
                              <p:cond delay="6400"/>
                            </p:stCondLst>
                            <p:childTnLst>
                              <p:par>
                                <p:cTn id="98" presetID="22" presetClass="entr" presetSubtype="8" fill="hold" nodeType="after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ipe(left)">
                                      <p:cBhvr>
                                        <p:cTn id="100" dur="500"/>
                                        <p:tgtEl>
                                          <p:spTgt spid="64"/>
                                        </p:tgtEl>
                                      </p:cBhvr>
                                    </p:animEffect>
                                  </p:childTnLst>
                                </p:cTn>
                              </p:par>
                            </p:childTnLst>
                          </p:cTn>
                        </p:par>
                        <p:par>
                          <p:cTn id="101" fill="hold">
                            <p:stCondLst>
                              <p:cond delay="6900"/>
                            </p:stCondLst>
                            <p:childTnLst>
                              <p:par>
                                <p:cTn id="102" presetID="2" presetClass="entr" presetSubtype="2" decel="100000" fill="hold" grpId="0" nodeType="afterEffect">
                                  <p:stCondLst>
                                    <p:cond delay="0"/>
                                  </p:stCondLst>
                                  <p:childTnLst>
                                    <p:set>
                                      <p:cBhvr>
                                        <p:cTn id="103" dur="1" fill="hold">
                                          <p:stCondLst>
                                            <p:cond delay="0"/>
                                          </p:stCondLst>
                                        </p:cTn>
                                        <p:tgtEl>
                                          <p:spTgt spid="65">
                                            <p:txEl>
                                              <p:pRg st="0" end="0"/>
                                            </p:txEl>
                                          </p:spTgt>
                                        </p:tgtEl>
                                        <p:attrNameLst>
                                          <p:attrName>style.visibility</p:attrName>
                                        </p:attrNameLst>
                                      </p:cBhvr>
                                      <p:to>
                                        <p:strVal val="visible"/>
                                      </p:to>
                                    </p:set>
                                    <p:anim calcmode="lin" valueType="num">
                                      <p:cBhvr additive="base">
                                        <p:cTn id="104" dur="500" fill="hold"/>
                                        <p:tgtEl>
                                          <p:spTgt spid="65">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65">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2" decel="100000" fill="hold" grpId="0" nodeType="withEffect">
                                  <p:stCondLst>
                                    <p:cond delay="250"/>
                                  </p:stCondLst>
                                  <p:childTnLst>
                                    <p:set>
                                      <p:cBhvr>
                                        <p:cTn id="107" dur="1" fill="hold">
                                          <p:stCondLst>
                                            <p:cond delay="0"/>
                                          </p:stCondLst>
                                        </p:cTn>
                                        <p:tgtEl>
                                          <p:spTgt spid="66">
                                            <p:txEl>
                                              <p:pRg st="0" end="0"/>
                                            </p:txEl>
                                          </p:spTgt>
                                        </p:tgtEl>
                                        <p:attrNameLst>
                                          <p:attrName>style.visibility</p:attrName>
                                        </p:attrNameLst>
                                      </p:cBhvr>
                                      <p:to>
                                        <p:strVal val="visible"/>
                                      </p:to>
                                    </p:set>
                                    <p:anim calcmode="lin" valueType="num">
                                      <p:cBhvr additive="base">
                                        <p:cTn id="108" dur="500" fill="hold"/>
                                        <p:tgtEl>
                                          <p:spTgt spid="6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animBg="1"/>
      <p:bldP spid="27" grpId="0" animBg="1"/>
      <p:bldP spid="28" grpId="0" animBg="1"/>
      <p:bldP spid="29" grpId="0" animBg="1"/>
      <p:bldP spid="34" grpId="0" build="p">
        <p:tmplLst>
          <p:tmpl lvl="1">
            <p:tnLst>
              <p:par>
                <p:cTn presetID="2" presetClass="entr" presetSubtype="1" decel="100000" fill="hold" nodeType="withEffect">
                  <p:stCondLst>
                    <p:cond delay="1250"/>
                  </p:stCondLst>
                  <p:iterate type="lt">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6"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 presetClass="entr" presetSubtype="12"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3" decel="100000"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51" grpId="0" build="p">
        <p:tmplLst>
          <p:tmpl lvl="1">
            <p:tnLst>
              <p:par>
                <p:cTn presetID="2" presetClass="entr" presetSubtype="9" decel="100000" fill="hold" nodeType="withEffect">
                  <p:stCondLst>
                    <p:cond delay="7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0-#ppt_h/2"/>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2" decel="10000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build="p">
        <p:tmplLst>
          <p:tmpl lvl="1">
            <p:tnLst>
              <p:par>
                <p:cTn presetID="2" presetClass="entr" presetSubtype="2"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8" decel="100000" fill="hold" nodeType="with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 presetClass="entr" presetSubtype="2"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1+#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build="p">
        <p:tmplLst>
          <p:tmpl lvl="1">
            <p:tnLst>
              <p:par>
                <p:cTn presetID="2" presetClass="entr" presetSubtype="2" decel="100000" fill="hold" nodeType="with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1+#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on Title">
    <p:spTree>
      <p:nvGrpSpPr>
        <p:cNvPr id="1" name=""/>
        <p:cNvGrpSpPr/>
        <p:nvPr/>
      </p:nvGrpSpPr>
      <p:grpSpPr>
        <a:xfrm>
          <a:off x="0" y="0"/>
          <a:ext cx="0" cy="0"/>
          <a:chOff x="0" y="0"/>
          <a:chExt cx="0" cy="0"/>
        </a:xfrm>
      </p:grpSpPr>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238" y="7655945"/>
            <a:ext cx="11019680" cy="1368152"/>
          </a:xfrm>
          <a:prstGeom prst="rect">
            <a:avLst/>
          </a:prstGeom>
        </p:spPr>
      </p:pic>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294" y="8167210"/>
            <a:ext cx="12313369" cy="856887"/>
          </a:xfrm>
          <a:prstGeom prst="rect">
            <a:avLst/>
          </a:prstGeom>
        </p:spPr>
      </p:pic>
      <p:sp>
        <p:nvSpPr>
          <p:cNvPr id="3" name="サブタイトル 2"/>
          <p:cNvSpPr>
            <a:spLocks noGrp="1"/>
          </p:cNvSpPr>
          <p:nvPr>
            <p:ph type="subTitle" idx="1" hasCustomPrompt="1"/>
          </p:nvPr>
        </p:nvSpPr>
        <p:spPr>
          <a:xfrm>
            <a:off x="1510358" y="8743900"/>
            <a:ext cx="15620598" cy="864096"/>
          </a:xfrm>
        </p:spPr>
        <p:txBody>
          <a:bodyPr>
            <a:noAutofit/>
          </a:bodyPr>
          <a:lstStyle>
            <a:lvl1pPr marL="0" indent="0" algn="l">
              <a:lnSpc>
                <a:spcPts val="3000"/>
              </a:lnSpc>
              <a:buNone/>
              <a:defRPr sz="4400" i="0" baseline="0">
                <a:solidFill>
                  <a:srgbClr val="525252"/>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 name="タイトル 1"/>
          <p:cNvSpPr>
            <a:spLocks noGrp="1"/>
          </p:cNvSpPr>
          <p:nvPr>
            <p:ph type="ctrTitle" hasCustomPrompt="1"/>
          </p:nvPr>
        </p:nvSpPr>
        <p:spPr>
          <a:xfrm>
            <a:off x="1510358" y="7735788"/>
            <a:ext cx="15625736" cy="1008112"/>
          </a:xfrm>
        </p:spPr>
        <p:txBody>
          <a:bodyPr anchor="b">
            <a:noAutofit/>
          </a:bodyPr>
          <a:lstStyle>
            <a:lvl1pPr algn="l">
              <a:lnSpc>
                <a:spcPts val="6000"/>
              </a:lnSpc>
              <a:defRPr sz="9600" baseline="0"/>
            </a:lvl1pPr>
          </a:lstStyle>
          <a:p>
            <a:br>
              <a:rPr lang="en-US" altLang="ja-JP" dirty="0"/>
            </a:br>
            <a:r>
              <a:rPr lang="en-US" altLang="ja-JP" dirty="0"/>
              <a:t>SECTION TITLE HERE</a:t>
            </a:r>
            <a:endParaRPr lang="en-US" dirty="0"/>
          </a:p>
        </p:txBody>
      </p:sp>
    </p:spTree>
    <p:extLst>
      <p:ext uri="{BB962C8B-B14F-4D97-AF65-F5344CB8AC3E}">
        <p14:creationId xmlns:p14="http://schemas.microsoft.com/office/powerpoint/2010/main" val="10277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decel="10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2" decel="7800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4" decel="6400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decel="64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9" name="図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287" y="2911252"/>
            <a:ext cx="10729190" cy="6035170"/>
          </a:xfrm>
          <a:prstGeom prst="rect">
            <a:avLst/>
          </a:prstGeom>
        </p:spPr>
      </p:pic>
      <p:sp>
        <p:nvSpPr>
          <p:cNvPr id="11" name="直角三角形 10"/>
          <p:cNvSpPr/>
          <p:nvPr userDrawn="1"/>
        </p:nvSpPr>
        <p:spPr>
          <a:xfrm rot="10800000">
            <a:off x="1597398" y="4408388"/>
            <a:ext cx="561032" cy="561032"/>
          </a:xfrm>
          <a:prstGeom prst="rtTriangle">
            <a:avLst/>
          </a:prstGeom>
          <a:solidFill>
            <a:srgbClr val="02B8AD">
              <a:alpha val="40000"/>
            </a:srgb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テキスト プレースホルダー 22"/>
          <p:cNvSpPr>
            <a:spLocks noGrp="1"/>
          </p:cNvSpPr>
          <p:nvPr>
            <p:ph type="body" sz="quarter" idx="15" hasCustomPrompt="1"/>
          </p:nvPr>
        </p:nvSpPr>
        <p:spPr>
          <a:xfrm>
            <a:off x="1294334" y="3415308"/>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34" name="直角三角形 33"/>
          <p:cNvSpPr/>
          <p:nvPr userDrawn="1"/>
        </p:nvSpPr>
        <p:spPr>
          <a:xfrm rot="10800000">
            <a:off x="2950518" y="6511652"/>
            <a:ext cx="561032" cy="561032"/>
          </a:xfrm>
          <a:prstGeom prst="rtTriangle">
            <a:avLst/>
          </a:prstGeom>
          <a:solidFill>
            <a:schemeClr val="accent1">
              <a:alpha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テキスト プレースホルダー 22"/>
          <p:cNvSpPr>
            <a:spLocks noGrp="1"/>
          </p:cNvSpPr>
          <p:nvPr>
            <p:ph type="body" sz="quarter" idx="16" hasCustomPrompt="1"/>
          </p:nvPr>
        </p:nvSpPr>
        <p:spPr>
          <a:xfrm>
            <a:off x="2647454" y="5518572"/>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46" name="直角三角形 45"/>
          <p:cNvSpPr/>
          <p:nvPr userDrawn="1"/>
        </p:nvSpPr>
        <p:spPr>
          <a:xfrm rot="10800000">
            <a:off x="5470798" y="4083304"/>
            <a:ext cx="561032" cy="561032"/>
          </a:xfrm>
          <a:prstGeom prst="rtTriangle">
            <a:avLst/>
          </a:prstGeom>
          <a:solidFill>
            <a:schemeClr val="accent1">
              <a:alpha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テキスト プレースホルダー 22"/>
          <p:cNvSpPr>
            <a:spLocks noGrp="1"/>
          </p:cNvSpPr>
          <p:nvPr>
            <p:ph type="body" sz="quarter" idx="17" hasCustomPrompt="1"/>
          </p:nvPr>
        </p:nvSpPr>
        <p:spPr>
          <a:xfrm>
            <a:off x="5167734" y="3090224"/>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51" name="直角三角形 50"/>
          <p:cNvSpPr/>
          <p:nvPr userDrawn="1"/>
        </p:nvSpPr>
        <p:spPr>
          <a:xfrm rot="10800000">
            <a:off x="5665850" y="5988184"/>
            <a:ext cx="561032" cy="561032"/>
          </a:xfrm>
          <a:prstGeom prst="rtTriangle">
            <a:avLst/>
          </a:prstGeom>
          <a:solidFill>
            <a:srgbClr val="02B8AD">
              <a:alpha val="40000"/>
            </a:srgb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テキスト プレースホルダー 22"/>
          <p:cNvSpPr>
            <a:spLocks noGrp="1"/>
          </p:cNvSpPr>
          <p:nvPr>
            <p:ph type="body" sz="quarter" idx="18" hasCustomPrompt="1"/>
          </p:nvPr>
        </p:nvSpPr>
        <p:spPr>
          <a:xfrm>
            <a:off x="5362786" y="4995104"/>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53" name="直角三角形 52"/>
          <p:cNvSpPr/>
          <p:nvPr userDrawn="1"/>
        </p:nvSpPr>
        <p:spPr>
          <a:xfrm rot="10800000">
            <a:off x="8138766" y="4451909"/>
            <a:ext cx="561032" cy="561032"/>
          </a:xfrm>
          <a:prstGeom prst="rtTriangle">
            <a:avLst/>
          </a:prstGeom>
          <a:solidFill>
            <a:srgbClr val="02B8AD">
              <a:alpha val="40000"/>
            </a:srgb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テキスト プレースホルダー 22"/>
          <p:cNvSpPr>
            <a:spLocks noGrp="1"/>
          </p:cNvSpPr>
          <p:nvPr>
            <p:ph type="body" sz="quarter" idx="19" hasCustomPrompt="1"/>
          </p:nvPr>
        </p:nvSpPr>
        <p:spPr>
          <a:xfrm>
            <a:off x="7835702" y="3458829"/>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55" name="直角三角形 54"/>
          <p:cNvSpPr/>
          <p:nvPr userDrawn="1"/>
        </p:nvSpPr>
        <p:spPr>
          <a:xfrm rot="10800000">
            <a:off x="9471894" y="7030362"/>
            <a:ext cx="561032" cy="561032"/>
          </a:xfrm>
          <a:prstGeom prst="rtTriangle">
            <a:avLst/>
          </a:prstGeom>
          <a:solidFill>
            <a:schemeClr val="accent1">
              <a:alpha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テキスト プレースホルダー 22"/>
          <p:cNvSpPr>
            <a:spLocks noGrp="1"/>
          </p:cNvSpPr>
          <p:nvPr>
            <p:ph type="body" sz="quarter" idx="20" hasCustomPrompt="1"/>
          </p:nvPr>
        </p:nvSpPr>
        <p:spPr>
          <a:xfrm>
            <a:off x="9168830" y="6037282"/>
            <a:ext cx="1152128" cy="1080120"/>
          </a:xfrm>
        </p:spPr>
        <p:txBody>
          <a:bodyPr anchor="ctr">
            <a:normAutofit/>
          </a:bodyPr>
          <a:lstStyle>
            <a:lvl1pPr algn="ctr">
              <a:defRPr sz="6000">
                <a:solidFill>
                  <a:srgbClr val="525252"/>
                </a:solidFill>
                <a:latin typeface="+mj-lt"/>
              </a:defRPr>
            </a:lvl1pPr>
          </a:lstStyle>
          <a:p>
            <a:pPr lvl="0"/>
            <a:r>
              <a:rPr lang="en-US" dirty="0"/>
              <a:t>00</a:t>
            </a:r>
          </a:p>
        </p:txBody>
      </p:sp>
      <p:pic>
        <p:nvPicPr>
          <p:cNvPr id="57" name="図 5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398" y="4207396"/>
            <a:ext cx="6624736" cy="473992"/>
          </a:xfrm>
          <a:prstGeom prst="rect">
            <a:avLst/>
          </a:prstGeom>
        </p:spPr>
      </p:pic>
      <p:sp>
        <p:nvSpPr>
          <p:cNvPr id="58" name="テキスト プレースホルダー 5"/>
          <p:cNvSpPr>
            <a:spLocks noGrp="1"/>
          </p:cNvSpPr>
          <p:nvPr>
            <p:ph type="body" sz="quarter" idx="14" hasCustomPrompt="1"/>
          </p:nvPr>
        </p:nvSpPr>
        <p:spPr>
          <a:xfrm>
            <a:off x="11014620" y="4798894"/>
            <a:ext cx="6697538" cy="315291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9" name="テキスト プレースホルダー 22"/>
          <p:cNvSpPr>
            <a:spLocks noGrp="1"/>
          </p:cNvSpPr>
          <p:nvPr>
            <p:ph type="body" sz="quarter" idx="13" hasCustomPrompt="1"/>
          </p:nvPr>
        </p:nvSpPr>
        <p:spPr>
          <a:xfrm>
            <a:off x="11014620" y="3703340"/>
            <a:ext cx="6640294"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12280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6" presetClass="entr" presetSubtype="3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500"/>
                                        <p:tgtEl>
                                          <p:spTgt spid="9"/>
                                        </p:tgtEl>
                                      </p:cBhvr>
                                    </p:animEffect>
                                  </p:childTnLst>
                                </p:cTn>
                              </p:par>
                            </p:childTnLst>
                          </p:cTn>
                        </p:par>
                        <p:par>
                          <p:cTn id="25" fill="hold">
                            <p:stCondLst>
                              <p:cond delay="1250"/>
                            </p:stCondLst>
                            <p:childTnLst>
                              <p:par>
                                <p:cTn id="26" presetID="2" presetClass="entr" presetSubtype="1"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 calcmode="lin" valueType="num">
                                      <p:cBhvr additive="base">
                                        <p:cTn id="3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750"/>
                            </p:stCondLst>
                            <p:childTnLst>
                              <p:par>
                                <p:cTn id="35" presetID="2" presetClass="entr" presetSubtype="1" decel="10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45">
                                            <p:txEl>
                                              <p:pRg st="0" end="0"/>
                                            </p:txEl>
                                          </p:spTgt>
                                        </p:tgtEl>
                                        <p:attrNameLst>
                                          <p:attrName>style.visibility</p:attrName>
                                        </p:attrNameLst>
                                      </p:cBhvr>
                                      <p:to>
                                        <p:strVal val="visible"/>
                                      </p:to>
                                    </p:set>
                                    <p:anim calcmode="lin" valueType="num">
                                      <p:cBhvr additive="base">
                                        <p:cTn id="4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
                                            <p:txEl>
                                              <p:pRg st="0" end="0"/>
                                            </p:txEl>
                                          </p:spTgt>
                                        </p:tgtEl>
                                        <p:attrNameLst>
                                          <p:attrName>ppt_y</p:attrName>
                                        </p:attrNameLst>
                                      </p:cBhvr>
                                      <p:tavLst>
                                        <p:tav tm="0">
                                          <p:val>
                                            <p:strVal val="0-#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47">
                                            <p:txEl>
                                              <p:pRg st="0" end="0"/>
                                            </p:txEl>
                                          </p:spTgt>
                                        </p:tgtEl>
                                        <p:attrNameLst>
                                          <p:attrName>style.visibility</p:attrName>
                                        </p:attrNameLst>
                                      </p:cBhvr>
                                      <p:to>
                                        <p:strVal val="visible"/>
                                      </p:to>
                                    </p:set>
                                    <p:anim calcmode="lin" valueType="num">
                                      <p:cBhvr additive="base">
                                        <p:cTn id="50"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7">
                                            <p:txEl>
                                              <p:pRg st="0" end="0"/>
                                            </p:txEl>
                                          </p:spTgt>
                                        </p:tgtEl>
                                        <p:attrNameLst>
                                          <p:attrName>ppt_y</p:attrName>
                                        </p:attrNameLst>
                                      </p:cBhvr>
                                      <p:tavLst>
                                        <p:tav tm="0">
                                          <p:val>
                                            <p:strVal val="0-#ppt_h/2"/>
                                          </p:val>
                                        </p:tav>
                                        <p:tav tm="100000">
                                          <p:val>
                                            <p:strVal val="#ppt_y"/>
                                          </p:val>
                                        </p:tav>
                                      </p:tavLst>
                                    </p:anim>
                                  </p:childTnLst>
                                </p:cTn>
                              </p:par>
                            </p:childTnLst>
                          </p:cTn>
                        </p:par>
                        <p:par>
                          <p:cTn id="52" fill="hold">
                            <p:stCondLst>
                              <p:cond delay="2750"/>
                            </p:stCondLst>
                            <p:childTnLst>
                              <p:par>
                                <p:cTn id="53" presetID="2" presetClass="entr" presetSubtype="1" decel="10000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 calcmode="lin" valueType="num">
                                      <p:cBhvr additive="base">
                                        <p:cTn id="59"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2">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 presetClass="entr" presetSubtype="1" decel="10000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ppt_x"/>
                                          </p:val>
                                        </p:tav>
                                        <p:tav tm="100000">
                                          <p:val>
                                            <p:strVal val="#ppt_x"/>
                                          </p:val>
                                        </p:tav>
                                      </p:tavLst>
                                    </p:anim>
                                    <p:anim calcmode="lin" valueType="num">
                                      <p:cBhvr additive="base">
                                        <p:cTn id="65" dur="500" fill="hold"/>
                                        <p:tgtEl>
                                          <p:spTgt spid="5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0" nodeType="withEffect">
                                  <p:stCondLst>
                                    <p:cond delay="0"/>
                                  </p:stCondLst>
                                  <p:childTnLst>
                                    <p:set>
                                      <p:cBhvr>
                                        <p:cTn id="67" dur="1" fill="hold">
                                          <p:stCondLst>
                                            <p:cond delay="0"/>
                                          </p:stCondLst>
                                        </p:cTn>
                                        <p:tgtEl>
                                          <p:spTgt spid="54">
                                            <p:txEl>
                                              <p:pRg st="0" end="0"/>
                                            </p:txEl>
                                          </p:spTgt>
                                        </p:tgtEl>
                                        <p:attrNameLst>
                                          <p:attrName>style.visibility</p:attrName>
                                        </p:attrNameLst>
                                      </p:cBhvr>
                                      <p:to>
                                        <p:strVal val="visible"/>
                                      </p:to>
                                    </p:set>
                                    <p:anim calcmode="lin" valueType="num">
                                      <p:cBhvr additive="base">
                                        <p:cTn id="68"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4">
                                            <p:txEl>
                                              <p:pRg st="0" end="0"/>
                                            </p:txEl>
                                          </p:spTgt>
                                        </p:tgtEl>
                                        <p:attrNameLst>
                                          <p:attrName>ppt_y</p:attrName>
                                        </p:attrNameLst>
                                      </p:cBhvr>
                                      <p:tavLst>
                                        <p:tav tm="0">
                                          <p:val>
                                            <p:strVal val="0-#ppt_h/2"/>
                                          </p:val>
                                        </p:tav>
                                        <p:tav tm="100000">
                                          <p:val>
                                            <p:strVal val="#ppt_y"/>
                                          </p:val>
                                        </p:tav>
                                      </p:tavLst>
                                    </p:anim>
                                  </p:childTnLst>
                                </p:cTn>
                              </p:par>
                            </p:childTnLst>
                          </p:cTn>
                        </p:par>
                        <p:par>
                          <p:cTn id="70" fill="hold">
                            <p:stCondLst>
                              <p:cond delay="3750"/>
                            </p:stCondLst>
                            <p:childTnLst>
                              <p:par>
                                <p:cTn id="71" presetID="2" presetClass="entr" presetSubtype="1" decel="10000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ppt_x"/>
                                          </p:val>
                                        </p:tav>
                                        <p:tav tm="100000">
                                          <p:val>
                                            <p:strVal val="#ppt_x"/>
                                          </p:val>
                                        </p:tav>
                                      </p:tavLst>
                                    </p:anim>
                                    <p:anim calcmode="lin" valueType="num">
                                      <p:cBhvr additive="base">
                                        <p:cTn id="74" dur="500" fill="hold"/>
                                        <p:tgtEl>
                                          <p:spTgt spid="55"/>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6">
                                            <p:txEl>
                                              <p:pRg st="0" end="0"/>
                                            </p:txEl>
                                          </p:spTgt>
                                        </p:tgtEl>
                                        <p:attrNameLst>
                                          <p:attrName>style.visibility</p:attrName>
                                        </p:attrNameLst>
                                      </p:cBhvr>
                                      <p:to>
                                        <p:strVal val="visible"/>
                                      </p:to>
                                    </p:set>
                                    <p:anim calcmode="lin" valueType="num">
                                      <p:cBhvr additive="base">
                                        <p:cTn id="77"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6">
                                            <p:txEl>
                                              <p:pRg st="0" end="0"/>
                                            </p:txEl>
                                          </p:spTgt>
                                        </p:tgtEl>
                                        <p:attrNameLst>
                                          <p:attrName>ppt_y</p:attrName>
                                        </p:attrNameLst>
                                      </p:cBhvr>
                                      <p:tavLst>
                                        <p:tav tm="0">
                                          <p:val>
                                            <p:strVal val="0-#ppt_h/2"/>
                                          </p:val>
                                        </p:tav>
                                        <p:tav tm="100000">
                                          <p:val>
                                            <p:strVal val="#ppt_y"/>
                                          </p:val>
                                        </p:tav>
                                      </p:tavLst>
                                    </p:anim>
                                  </p:childTnLst>
                                </p:cTn>
                              </p:par>
                            </p:childTnLst>
                          </p:cTn>
                        </p:par>
                        <p:par>
                          <p:cTn id="79" fill="hold">
                            <p:stCondLst>
                              <p:cond delay="4250"/>
                            </p:stCondLst>
                            <p:childTnLst>
                              <p:par>
                                <p:cTn id="80" presetID="2" presetClass="entr" presetSubtype="8" decel="100000" fill="hold" nodeType="afterEffect">
                                  <p:stCondLst>
                                    <p:cond delay="50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500" fill="hold"/>
                                        <p:tgtEl>
                                          <p:spTgt spid="57"/>
                                        </p:tgtEl>
                                        <p:attrNameLst>
                                          <p:attrName>ppt_x</p:attrName>
                                        </p:attrNameLst>
                                      </p:cBhvr>
                                      <p:tavLst>
                                        <p:tav tm="0">
                                          <p:val>
                                            <p:strVal val="0-#ppt_w/2"/>
                                          </p:val>
                                        </p:tav>
                                        <p:tav tm="100000">
                                          <p:val>
                                            <p:strVal val="#ppt_x"/>
                                          </p:val>
                                        </p:tav>
                                      </p:tavLst>
                                    </p:anim>
                                    <p:anim calcmode="lin" valueType="num">
                                      <p:cBhvr additive="base">
                                        <p:cTn id="83" dur="500" fill="hold"/>
                                        <p:tgtEl>
                                          <p:spTgt spid="57"/>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59">
                                            <p:txEl>
                                              <p:pRg st="0" end="0"/>
                                            </p:txEl>
                                          </p:spTgt>
                                        </p:tgtEl>
                                        <p:attrNameLst>
                                          <p:attrName>style.visibility</p:attrName>
                                        </p:attrNameLst>
                                      </p:cBhvr>
                                      <p:to>
                                        <p:strVal val="visible"/>
                                      </p:to>
                                    </p:set>
                                    <p:anim calcmode="lin" valueType="num">
                                      <p:cBhvr additive="base">
                                        <p:cTn id="86"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9">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500"/>
                                  </p:stCondLst>
                                  <p:childTnLst>
                                    <p:set>
                                      <p:cBhvr>
                                        <p:cTn id="89" dur="1" fill="hold">
                                          <p:stCondLst>
                                            <p:cond delay="0"/>
                                          </p:stCondLst>
                                        </p:cTn>
                                        <p:tgtEl>
                                          <p:spTgt spid="58">
                                            <p:txEl>
                                              <p:pRg st="0" end="0"/>
                                            </p:txEl>
                                          </p:spTgt>
                                        </p:tgtEl>
                                        <p:attrNameLst>
                                          <p:attrName>style.visibility</p:attrName>
                                        </p:attrNameLst>
                                      </p:cBhvr>
                                      <p:to>
                                        <p:strVal val="visible"/>
                                      </p:to>
                                    </p:set>
                                    <p:anim calcmode="lin" valueType="num">
                                      <p:cBhvr additive="base">
                                        <p:cTn id="90"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4" grpId="0" animBg="1"/>
      <p:bldP spid="45" grpId="0" build="p">
        <p:tmplLst>
          <p:tmpl lvl="1">
            <p:tnLst>
              <p:par>
                <p:cTn presetID="2" presetClass="entr" presetSubtype="1"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0-#ppt_h/2"/>
                          </p:val>
                        </p:tav>
                        <p:tav tm="100000">
                          <p:val>
                            <p:strVal val="#ppt_y"/>
                          </p:val>
                        </p:tav>
                      </p:tavLst>
                    </p:anim>
                  </p:childTnLst>
                </p:cTn>
              </p:par>
            </p:tnLst>
          </p:tmpl>
        </p:tmplLst>
      </p:bldP>
      <p:bldP spid="46" grpId="0" animBg="1"/>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51" grpId="0" animBg="1"/>
      <p:bldP spid="52" grpId="0" build="p">
        <p:tmplLst>
          <p:tmpl lvl="1">
            <p:tnLst>
              <p:par>
                <p:cTn presetID="2" presetClass="entr" presetSubtype="1"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0-#ppt_h/2"/>
                          </p:val>
                        </p:tav>
                        <p:tav tm="100000">
                          <p:val>
                            <p:strVal val="#ppt_y"/>
                          </p:val>
                        </p:tav>
                      </p:tavLst>
                    </p:anim>
                  </p:childTnLst>
                </p:cTn>
              </p:par>
            </p:tnLst>
          </p:tmpl>
        </p:tmplLst>
      </p:bldP>
      <p:bldP spid="53" grpId="0" animBg="1"/>
      <p:bldP spid="54" grpId="0" build="p">
        <p:tmplLst>
          <p:tmpl lvl="1">
            <p:tnLst>
              <p:par>
                <p:cTn presetID="2" presetClass="entr" presetSubtype="1" decel="10000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animBg="1"/>
      <p:bldP spid="56" grpId="0" build="p">
        <p:tmplLst>
          <p:tmpl lvl="1">
            <p:tnLst>
              <p:par>
                <p:cTn presetID="2" presetClass="entr" presetSubtype="1" decel="10000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0-#ppt_h/2"/>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build="p">
        <p:tmplLst>
          <p:tmpl lvl="1">
            <p:tnLst>
              <p:par>
                <p:cTn presetID="2" presetClass="entr" presetSubtype="2" decel="10000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ep 1">
    <p:spTree>
      <p:nvGrpSpPr>
        <p:cNvPr id="1" name=""/>
        <p:cNvGrpSpPr/>
        <p:nvPr/>
      </p:nvGrpSpPr>
      <p:grpSpPr>
        <a:xfrm>
          <a:off x="0" y="0"/>
          <a:ext cx="0" cy="0"/>
          <a:chOff x="0" y="0"/>
          <a:chExt cx="0" cy="0"/>
        </a:xfrm>
      </p:grpSpPr>
      <p:sp>
        <p:nvSpPr>
          <p:cNvPr id="28" name="ひし形 27"/>
          <p:cNvSpPr/>
          <p:nvPr userDrawn="1"/>
        </p:nvSpPr>
        <p:spPr>
          <a:xfrm>
            <a:off x="2447628"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4" name="ひし形 3"/>
          <p:cNvSpPr/>
          <p:nvPr userDrawn="1"/>
        </p:nvSpPr>
        <p:spPr>
          <a:xfrm>
            <a:off x="2555640" y="4459424"/>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直線コネクタ 8"/>
          <p:cNvCxnSpPr>
            <a:stCxn id="4" idx="3"/>
          </p:cNvCxnSpPr>
          <p:nvPr userDrawn="1"/>
        </p:nvCxnSpPr>
        <p:spPr>
          <a:xfrm>
            <a:off x="3131704" y="4747456"/>
            <a:ext cx="3635238"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プレースホルダー 22"/>
          <p:cNvSpPr>
            <a:spLocks noGrp="1"/>
          </p:cNvSpPr>
          <p:nvPr>
            <p:ph type="body" sz="quarter" idx="15" hasCustomPrompt="1"/>
          </p:nvPr>
        </p:nvSpPr>
        <p:spPr>
          <a:xfrm>
            <a:off x="1367508"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36" name="テキスト プレースホルダー 22"/>
          <p:cNvSpPr>
            <a:spLocks noGrp="1"/>
          </p:cNvSpPr>
          <p:nvPr>
            <p:ph type="body" sz="quarter" idx="13" hasCustomPrompt="1"/>
          </p:nvPr>
        </p:nvSpPr>
        <p:spPr>
          <a:xfrm>
            <a:off x="903883" y="5359524"/>
            <a:ext cx="3918843" cy="720080"/>
          </a:xfrm>
        </p:spPr>
        <p:txBody>
          <a:bodyPr anchor="ctr">
            <a:normAutofit/>
          </a:bodyPr>
          <a:lstStyle>
            <a:lvl1pPr algn="ctr">
              <a:defRPr sz="4000">
                <a:latin typeface="+mj-lt"/>
              </a:defRPr>
            </a:lvl1pPr>
          </a:lstStyle>
          <a:p>
            <a:pPr lvl="0"/>
            <a:r>
              <a:rPr lang="en-US" dirty="0"/>
              <a:t>Text Here</a:t>
            </a:r>
          </a:p>
        </p:txBody>
      </p:sp>
      <p:sp>
        <p:nvSpPr>
          <p:cNvPr id="37" name="テキスト プレースホルダー 5"/>
          <p:cNvSpPr>
            <a:spLocks noGrp="1"/>
          </p:cNvSpPr>
          <p:nvPr>
            <p:ph type="body" sz="quarter" idx="14" hasCustomPrompt="1"/>
          </p:nvPr>
        </p:nvSpPr>
        <p:spPr>
          <a:xfrm>
            <a:off x="890242"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8" name="ひし形 47"/>
          <p:cNvSpPr/>
          <p:nvPr userDrawn="1"/>
        </p:nvSpPr>
        <p:spPr>
          <a:xfrm>
            <a:off x="6668144"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ひし形 48"/>
          <p:cNvSpPr/>
          <p:nvPr userDrawn="1"/>
        </p:nvSpPr>
        <p:spPr>
          <a:xfrm>
            <a:off x="6776156"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直線コネクタ 49"/>
          <p:cNvCxnSpPr>
            <a:stCxn id="49" idx="3"/>
            <a:endCxn id="55" idx="1"/>
          </p:cNvCxnSpPr>
          <p:nvPr userDrawn="1"/>
        </p:nvCxnSpPr>
        <p:spPr>
          <a:xfrm>
            <a:off x="7352220" y="4748432"/>
            <a:ext cx="3600400"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プレースホルダー 22"/>
          <p:cNvSpPr>
            <a:spLocks noGrp="1"/>
          </p:cNvSpPr>
          <p:nvPr>
            <p:ph type="body" sz="quarter" idx="16" hasCustomPrompt="1"/>
          </p:nvPr>
        </p:nvSpPr>
        <p:spPr>
          <a:xfrm>
            <a:off x="5588024"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52" name="テキスト プレースホルダー 22"/>
          <p:cNvSpPr>
            <a:spLocks noGrp="1"/>
          </p:cNvSpPr>
          <p:nvPr>
            <p:ph type="body" sz="quarter" idx="17" hasCustomPrompt="1"/>
          </p:nvPr>
        </p:nvSpPr>
        <p:spPr>
          <a:xfrm>
            <a:off x="5124399" y="5359524"/>
            <a:ext cx="3918843" cy="720080"/>
          </a:xfrm>
        </p:spPr>
        <p:txBody>
          <a:bodyPr anchor="ctr">
            <a:normAutofit/>
          </a:bodyPr>
          <a:lstStyle>
            <a:lvl1pPr algn="ctr">
              <a:defRPr sz="4000">
                <a:latin typeface="+mj-lt"/>
              </a:defRPr>
            </a:lvl1pPr>
          </a:lstStyle>
          <a:p>
            <a:pPr lvl="0"/>
            <a:r>
              <a:rPr lang="en-US" dirty="0"/>
              <a:t>Text Here</a:t>
            </a:r>
          </a:p>
        </p:txBody>
      </p:sp>
      <p:sp>
        <p:nvSpPr>
          <p:cNvPr id="53" name="テキスト プレースホルダー 5"/>
          <p:cNvSpPr>
            <a:spLocks noGrp="1"/>
          </p:cNvSpPr>
          <p:nvPr>
            <p:ph type="body" sz="quarter" idx="18" hasCustomPrompt="1"/>
          </p:nvPr>
        </p:nvSpPr>
        <p:spPr>
          <a:xfrm>
            <a:off x="5110758"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4" name="ひし形 53"/>
          <p:cNvSpPr/>
          <p:nvPr userDrawn="1"/>
        </p:nvSpPr>
        <p:spPr>
          <a:xfrm>
            <a:off x="10844608"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ひし形 54"/>
          <p:cNvSpPr/>
          <p:nvPr userDrawn="1"/>
        </p:nvSpPr>
        <p:spPr>
          <a:xfrm>
            <a:off x="10952620"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直線コネクタ 55"/>
          <p:cNvCxnSpPr>
            <a:stCxn id="55" idx="3"/>
            <a:endCxn id="61" idx="1"/>
          </p:cNvCxnSpPr>
          <p:nvPr userDrawn="1"/>
        </p:nvCxnSpPr>
        <p:spPr>
          <a:xfrm>
            <a:off x="11528684" y="4748432"/>
            <a:ext cx="3628356"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7" name="テキスト プレースホルダー 22"/>
          <p:cNvSpPr>
            <a:spLocks noGrp="1"/>
          </p:cNvSpPr>
          <p:nvPr>
            <p:ph type="body" sz="quarter" idx="19" hasCustomPrompt="1"/>
          </p:nvPr>
        </p:nvSpPr>
        <p:spPr>
          <a:xfrm>
            <a:off x="9764488"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58" name="テキスト プレースホルダー 22"/>
          <p:cNvSpPr>
            <a:spLocks noGrp="1"/>
          </p:cNvSpPr>
          <p:nvPr>
            <p:ph type="body" sz="quarter" idx="20" hasCustomPrompt="1"/>
          </p:nvPr>
        </p:nvSpPr>
        <p:spPr>
          <a:xfrm>
            <a:off x="9300863" y="5359524"/>
            <a:ext cx="3918843" cy="720080"/>
          </a:xfrm>
        </p:spPr>
        <p:txBody>
          <a:bodyPr anchor="ctr">
            <a:normAutofit/>
          </a:bodyPr>
          <a:lstStyle>
            <a:lvl1pPr algn="ctr">
              <a:defRPr sz="4000">
                <a:latin typeface="+mj-lt"/>
              </a:defRPr>
            </a:lvl1pPr>
          </a:lstStyle>
          <a:p>
            <a:pPr lvl="0"/>
            <a:r>
              <a:rPr lang="en-US" dirty="0"/>
              <a:t>Text Here</a:t>
            </a:r>
          </a:p>
        </p:txBody>
      </p:sp>
      <p:sp>
        <p:nvSpPr>
          <p:cNvPr id="59" name="テキスト プレースホルダー 5"/>
          <p:cNvSpPr>
            <a:spLocks noGrp="1"/>
          </p:cNvSpPr>
          <p:nvPr>
            <p:ph type="body" sz="quarter" idx="21" hasCustomPrompt="1"/>
          </p:nvPr>
        </p:nvSpPr>
        <p:spPr>
          <a:xfrm>
            <a:off x="9287222"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0" name="ひし形 59"/>
          <p:cNvSpPr/>
          <p:nvPr userDrawn="1"/>
        </p:nvSpPr>
        <p:spPr>
          <a:xfrm>
            <a:off x="15049028" y="4337299"/>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ひし形 60"/>
          <p:cNvSpPr/>
          <p:nvPr userDrawn="1"/>
        </p:nvSpPr>
        <p:spPr>
          <a:xfrm>
            <a:off x="15157040"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テキスト プレースホルダー 22"/>
          <p:cNvSpPr>
            <a:spLocks noGrp="1"/>
          </p:cNvSpPr>
          <p:nvPr>
            <p:ph type="body" sz="quarter" idx="22" hasCustomPrompt="1"/>
          </p:nvPr>
        </p:nvSpPr>
        <p:spPr>
          <a:xfrm>
            <a:off x="13968908" y="3221175"/>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63" name="テキスト プレースホルダー 22"/>
          <p:cNvSpPr>
            <a:spLocks noGrp="1"/>
          </p:cNvSpPr>
          <p:nvPr>
            <p:ph type="body" sz="quarter" idx="23" hasCustomPrompt="1"/>
          </p:nvPr>
        </p:nvSpPr>
        <p:spPr>
          <a:xfrm>
            <a:off x="13505283" y="5345411"/>
            <a:ext cx="3918843" cy="720080"/>
          </a:xfrm>
        </p:spPr>
        <p:txBody>
          <a:bodyPr anchor="ctr">
            <a:normAutofit/>
          </a:bodyPr>
          <a:lstStyle>
            <a:lvl1pPr algn="ctr">
              <a:defRPr sz="4000">
                <a:latin typeface="+mj-lt"/>
              </a:defRPr>
            </a:lvl1pPr>
          </a:lstStyle>
          <a:p>
            <a:pPr lvl="0"/>
            <a:r>
              <a:rPr lang="en-US" dirty="0"/>
              <a:t>Text Here</a:t>
            </a:r>
          </a:p>
        </p:txBody>
      </p:sp>
      <p:sp>
        <p:nvSpPr>
          <p:cNvPr id="64" name="テキスト プレースホルダー 5"/>
          <p:cNvSpPr>
            <a:spLocks noGrp="1"/>
          </p:cNvSpPr>
          <p:nvPr>
            <p:ph type="body" sz="quarter" idx="24" hasCustomPrompt="1"/>
          </p:nvPr>
        </p:nvSpPr>
        <p:spPr>
          <a:xfrm>
            <a:off x="13491642" y="6007596"/>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183164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49" presetClass="entr" presetSubtype="0" decel="10000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 calcmode="lin" valueType="num">
                                      <p:cBhvr>
                                        <p:cTn id="26" dur="500" fill="hold"/>
                                        <p:tgtEl>
                                          <p:spTgt spid="28"/>
                                        </p:tgtEl>
                                        <p:attrNameLst>
                                          <p:attrName>style.rotation</p:attrName>
                                        </p:attrNameLst>
                                      </p:cBhvr>
                                      <p:tavLst>
                                        <p:tav tm="0">
                                          <p:val>
                                            <p:fltVal val="360"/>
                                          </p:val>
                                        </p:tav>
                                        <p:tav tm="100000">
                                          <p:val>
                                            <p:fltVal val="0"/>
                                          </p:val>
                                        </p:tav>
                                      </p:tavLst>
                                    </p:anim>
                                    <p:animEffect transition="in" filter="fade">
                                      <p:cBhvr>
                                        <p:cTn id="27" dur="500"/>
                                        <p:tgtEl>
                                          <p:spTgt spid="28"/>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style.rotation</p:attrName>
                                        </p:attrNameLst>
                                      </p:cBhvr>
                                      <p:tavLst>
                                        <p:tav tm="0">
                                          <p:val>
                                            <p:fltVal val="360"/>
                                          </p:val>
                                        </p:tav>
                                        <p:tav tm="100000">
                                          <p:val>
                                            <p:fltVal val="0"/>
                                          </p:val>
                                        </p:tav>
                                      </p:tavLst>
                                    </p:anim>
                                    <p:animEffect transition="in" filter="fade">
                                      <p:cBhvr>
                                        <p:cTn id="33" dur="500"/>
                                        <p:tgtEl>
                                          <p:spTgt spid="4"/>
                                        </p:tgtEl>
                                      </p:cBhvr>
                                    </p:animEffect>
                                  </p:childTnLst>
                                </p:cTn>
                              </p:par>
                            </p:childTnLst>
                          </p:cTn>
                        </p:par>
                        <p:par>
                          <p:cTn id="34" fill="hold">
                            <p:stCondLst>
                              <p:cond delay="1250"/>
                            </p:stCondLst>
                            <p:childTnLst>
                              <p:par>
                                <p:cTn id="35" presetID="53" presetClass="entr" presetSubtype="16" fill="hold" grpId="0" nodeType="after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p:cTn id="37" dur="25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8" dur="25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39" dur="250"/>
                                        <p:tgtEl>
                                          <p:spTgt spid="32">
                                            <p:txEl>
                                              <p:pRg st="0" end="0"/>
                                            </p:txEl>
                                          </p:spTgt>
                                        </p:tgtEl>
                                      </p:cBhvr>
                                    </p:animEffect>
                                  </p:childTnLst>
                                </p:cTn>
                              </p:par>
                            </p:childTnLst>
                          </p:cTn>
                        </p:par>
                        <p:par>
                          <p:cTn id="40" fill="hold">
                            <p:stCondLst>
                              <p:cond delay="1500"/>
                            </p:stCondLst>
                            <p:childTnLst>
                              <p:par>
                                <p:cTn id="41" presetID="2" presetClass="entr" presetSubtype="4" decel="100000" fill="hold" grpId="0" nodeType="afterEffect">
                                  <p:stCondLst>
                                    <p:cond delay="25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37">
                                            <p:txEl>
                                              <p:pRg st="0" end="0"/>
                                            </p:txEl>
                                          </p:spTgt>
                                        </p:tgtEl>
                                        <p:attrNameLst>
                                          <p:attrName>style.visibility</p:attrName>
                                        </p:attrNameLst>
                                      </p:cBhvr>
                                      <p:to>
                                        <p:strVal val="visible"/>
                                      </p:to>
                                    </p:set>
                                    <p:anim calcmode="lin" valueType="num">
                                      <p:cBhvr additive="base">
                                        <p:cTn id="4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2" presetClass="entr" presetSubtype="8" fill="hold"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3000"/>
                            </p:stCondLst>
                            <p:childTnLst>
                              <p:par>
                                <p:cTn id="54" presetID="49" presetClass="entr" presetSubtype="0" decel="10000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 calcmode="lin" valueType="num">
                                      <p:cBhvr>
                                        <p:cTn id="58" dur="500" fill="hold"/>
                                        <p:tgtEl>
                                          <p:spTgt spid="48"/>
                                        </p:tgtEl>
                                        <p:attrNameLst>
                                          <p:attrName>style.rotation</p:attrName>
                                        </p:attrNameLst>
                                      </p:cBhvr>
                                      <p:tavLst>
                                        <p:tav tm="0">
                                          <p:val>
                                            <p:fltVal val="360"/>
                                          </p:val>
                                        </p:tav>
                                        <p:tav tm="100000">
                                          <p:val>
                                            <p:fltVal val="0"/>
                                          </p:val>
                                        </p:tav>
                                      </p:tavLst>
                                    </p:anim>
                                    <p:animEffect transition="in" filter="fade">
                                      <p:cBhvr>
                                        <p:cTn id="59" dur="500"/>
                                        <p:tgtEl>
                                          <p:spTgt spid="48"/>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anim calcmode="lin" valueType="num">
                                      <p:cBhvr>
                                        <p:cTn id="69" dur="250" fill="hold"/>
                                        <p:tgtEl>
                                          <p:spTgt spid="51">
                                            <p:txEl>
                                              <p:pRg st="0" end="0"/>
                                            </p:txEl>
                                          </p:spTgt>
                                        </p:tgtEl>
                                        <p:attrNameLst>
                                          <p:attrName>ppt_w</p:attrName>
                                        </p:attrNameLst>
                                      </p:cBhvr>
                                      <p:tavLst>
                                        <p:tav tm="0">
                                          <p:val>
                                            <p:fltVal val="0"/>
                                          </p:val>
                                        </p:tav>
                                        <p:tav tm="100000">
                                          <p:val>
                                            <p:strVal val="#ppt_w"/>
                                          </p:val>
                                        </p:tav>
                                      </p:tavLst>
                                    </p:anim>
                                    <p:anim calcmode="lin" valueType="num">
                                      <p:cBhvr>
                                        <p:cTn id="70" dur="25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71" dur="250"/>
                                        <p:tgtEl>
                                          <p:spTgt spid="51">
                                            <p:txEl>
                                              <p:pRg st="0" end="0"/>
                                            </p:txEl>
                                          </p:spTgt>
                                        </p:tgtEl>
                                      </p:cBhvr>
                                    </p:animEffect>
                                  </p:childTnLst>
                                </p:cTn>
                              </p:par>
                            </p:childTnLst>
                          </p:cTn>
                        </p:par>
                        <p:par>
                          <p:cTn id="72" fill="hold">
                            <p:stCondLst>
                              <p:cond delay="3750"/>
                            </p:stCondLst>
                            <p:childTnLst>
                              <p:par>
                                <p:cTn id="73" presetID="2" presetClass="entr" presetSubtype="4" decel="100000" fill="hold" grpId="0" nodeType="afterEffect">
                                  <p:stCondLst>
                                    <p:cond delay="250"/>
                                  </p:stCondLst>
                                  <p:childTnLst>
                                    <p:set>
                                      <p:cBhvr>
                                        <p:cTn id="74" dur="1" fill="hold">
                                          <p:stCondLst>
                                            <p:cond delay="0"/>
                                          </p:stCondLst>
                                        </p:cTn>
                                        <p:tgtEl>
                                          <p:spTgt spid="52">
                                            <p:txEl>
                                              <p:pRg st="0" end="0"/>
                                            </p:txEl>
                                          </p:spTgt>
                                        </p:tgtEl>
                                        <p:attrNameLst>
                                          <p:attrName>style.visibility</p:attrName>
                                        </p:attrNameLst>
                                      </p:cBhvr>
                                      <p:to>
                                        <p:strVal val="visible"/>
                                      </p:to>
                                    </p:set>
                                    <p:anim calcmode="lin" valueType="num">
                                      <p:cBhvr additive="base">
                                        <p:cTn id="7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2">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250"/>
                                  </p:stCondLst>
                                  <p:childTnLst>
                                    <p:set>
                                      <p:cBhvr>
                                        <p:cTn id="78" dur="1" fill="hold">
                                          <p:stCondLst>
                                            <p:cond delay="0"/>
                                          </p:stCondLst>
                                        </p:cTn>
                                        <p:tgtEl>
                                          <p:spTgt spid="53">
                                            <p:txEl>
                                              <p:pRg st="0" end="0"/>
                                            </p:txEl>
                                          </p:spTgt>
                                        </p:tgtEl>
                                        <p:attrNameLst>
                                          <p:attrName>style.visibility</p:attrName>
                                        </p:attrNameLst>
                                      </p:cBhvr>
                                      <p:to>
                                        <p:strVal val="visible"/>
                                      </p:to>
                                    </p:set>
                                    <p:anim calcmode="lin" valueType="num">
                                      <p:cBhvr additive="base">
                                        <p:cTn id="79"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22" presetClass="entr" presetSubtype="8" fill="hold" nodeType="afterEffect">
                                  <p:stCondLst>
                                    <p:cond delay="25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childTnLst>
                          </p:cTn>
                        </p:par>
                        <p:par>
                          <p:cTn id="85" fill="hold">
                            <p:stCondLst>
                              <p:cond delay="5250"/>
                            </p:stCondLst>
                            <p:childTnLst>
                              <p:par>
                                <p:cTn id="86" presetID="49" presetClass="entr" presetSubtype="0" decel="10000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p:cTn id="88" dur="500" fill="hold"/>
                                        <p:tgtEl>
                                          <p:spTgt spid="54"/>
                                        </p:tgtEl>
                                        <p:attrNameLst>
                                          <p:attrName>ppt_w</p:attrName>
                                        </p:attrNameLst>
                                      </p:cBhvr>
                                      <p:tavLst>
                                        <p:tav tm="0">
                                          <p:val>
                                            <p:fltVal val="0"/>
                                          </p:val>
                                        </p:tav>
                                        <p:tav tm="100000">
                                          <p:val>
                                            <p:strVal val="#ppt_w"/>
                                          </p:val>
                                        </p:tav>
                                      </p:tavLst>
                                    </p:anim>
                                    <p:anim calcmode="lin" valueType="num">
                                      <p:cBhvr>
                                        <p:cTn id="89" dur="500" fill="hold"/>
                                        <p:tgtEl>
                                          <p:spTgt spid="54"/>
                                        </p:tgtEl>
                                        <p:attrNameLst>
                                          <p:attrName>ppt_h</p:attrName>
                                        </p:attrNameLst>
                                      </p:cBhvr>
                                      <p:tavLst>
                                        <p:tav tm="0">
                                          <p:val>
                                            <p:fltVal val="0"/>
                                          </p:val>
                                        </p:tav>
                                        <p:tav tm="100000">
                                          <p:val>
                                            <p:strVal val="#ppt_h"/>
                                          </p:val>
                                        </p:tav>
                                      </p:tavLst>
                                    </p:anim>
                                    <p:anim calcmode="lin" valueType="num">
                                      <p:cBhvr>
                                        <p:cTn id="90" dur="500" fill="hold"/>
                                        <p:tgtEl>
                                          <p:spTgt spid="54"/>
                                        </p:tgtEl>
                                        <p:attrNameLst>
                                          <p:attrName>style.rotation</p:attrName>
                                        </p:attrNameLst>
                                      </p:cBhvr>
                                      <p:tavLst>
                                        <p:tav tm="0">
                                          <p:val>
                                            <p:fltVal val="360"/>
                                          </p:val>
                                        </p:tav>
                                        <p:tav tm="100000">
                                          <p:val>
                                            <p:fltVal val="0"/>
                                          </p:val>
                                        </p:tav>
                                      </p:tavLst>
                                    </p:anim>
                                    <p:animEffect transition="in" filter="fade">
                                      <p:cBhvr>
                                        <p:cTn id="91" dur="500"/>
                                        <p:tgtEl>
                                          <p:spTgt spid="54"/>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p:cTn id="94" dur="500" fill="hold"/>
                                        <p:tgtEl>
                                          <p:spTgt spid="55"/>
                                        </p:tgtEl>
                                        <p:attrNameLst>
                                          <p:attrName>ppt_w</p:attrName>
                                        </p:attrNameLst>
                                      </p:cBhvr>
                                      <p:tavLst>
                                        <p:tav tm="0">
                                          <p:val>
                                            <p:fltVal val="0"/>
                                          </p:val>
                                        </p:tav>
                                        <p:tav tm="100000">
                                          <p:val>
                                            <p:strVal val="#ppt_w"/>
                                          </p:val>
                                        </p:tav>
                                      </p:tavLst>
                                    </p:anim>
                                    <p:anim calcmode="lin" valueType="num">
                                      <p:cBhvr>
                                        <p:cTn id="95" dur="500" fill="hold"/>
                                        <p:tgtEl>
                                          <p:spTgt spid="55"/>
                                        </p:tgtEl>
                                        <p:attrNameLst>
                                          <p:attrName>ppt_h</p:attrName>
                                        </p:attrNameLst>
                                      </p:cBhvr>
                                      <p:tavLst>
                                        <p:tav tm="0">
                                          <p:val>
                                            <p:fltVal val="0"/>
                                          </p:val>
                                        </p:tav>
                                        <p:tav tm="100000">
                                          <p:val>
                                            <p:strVal val="#ppt_h"/>
                                          </p:val>
                                        </p:tav>
                                      </p:tavLst>
                                    </p:anim>
                                    <p:anim calcmode="lin" valueType="num">
                                      <p:cBhvr>
                                        <p:cTn id="96" dur="500" fill="hold"/>
                                        <p:tgtEl>
                                          <p:spTgt spid="55"/>
                                        </p:tgtEl>
                                        <p:attrNameLst>
                                          <p:attrName>style.rotation</p:attrName>
                                        </p:attrNameLst>
                                      </p:cBhvr>
                                      <p:tavLst>
                                        <p:tav tm="0">
                                          <p:val>
                                            <p:fltVal val="360"/>
                                          </p:val>
                                        </p:tav>
                                        <p:tav tm="100000">
                                          <p:val>
                                            <p:fltVal val="0"/>
                                          </p:val>
                                        </p:tav>
                                      </p:tavLst>
                                    </p:anim>
                                    <p:animEffect transition="in" filter="fade">
                                      <p:cBhvr>
                                        <p:cTn id="97" dur="500"/>
                                        <p:tgtEl>
                                          <p:spTgt spid="55"/>
                                        </p:tgtEl>
                                      </p:cBhvr>
                                    </p:animEffect>
                                  </p:childTnLst>
                                </p:cTn>
                              </p:par>
                            </p:childTnLst>
                          </p:cTn>
                        </p:par>
                        <p:par>
                          <p:cTn id="98" fill="hold">
                            <p:stCondLst>
                              <p:cond delay="5750"/>
                            </p:stCondLst>
                            <p:childTnLst>
                              <p:par>
                                <p:cTn id="99" presetID="53" presetClass="entr" presetSubtype="16" fill="hold" grpId="0" nodeType="afterEffect">
                                  <p:stCondLst>
                                    <p:cond delay="0"/>
                                  </p:stCondLst>
                                  <p:childTnLst>
                                    <p:set>
                                      <p:cBhvr>
                                        <p:cTn id="100" dur="1" fill="hold">
                                          <p:stCondLst>
                                            <p:cond delay="0"/>
                                          </p:stCondLst>
                                        </p:cTn>
                                        <p:tgtEl>
                                          <p:spTgt spid="57">
                                            <p:txEl>
                                              <p:pRg st="0" end="0"/>
                                            </p:txEl>
                                          </p:spTgt>
                                        </p:tgtEl>
                                        <p:attrNameLst>
                                          <p:attrName>style.visibility</p:attrName>
                                        </p:attrNameLst>
                                      </p:cBhvr>
                                      <p:to>
                                        <p:strVal val="visible"/>
                                      </p:to>
                                    </p:set>
                                    <p:anim calcmode="lin" valueType="num">
                                      <p:cBhvr>
                                        <p:cTn id="101" dur="25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02" dur="25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3" dur="250"/>
                                        <p:tgtEl>
                                          <p:spTgt spid="57">
                                            <p:txEl>
                                              <p:pRg st="0" end="0"/>
                                            </p:txEl>
                                          </p:spTgt>
                                        </p:tgtEl>
                                      </p:cBhvr>
                                    </p:animEffect>
                                  </p:childTnLst>
                                </p:cTn>
                              </p:par>
                            </p:childTnLst>
                          </p:cTn>
                        </p:par>
                        <p:par>
                          <p:cTn id="104" fill="hold">
                            <p:stCondLst>
                              <p:cond delay="6000"/>
                            </p:stCondLst>
                            <p:childTnLst>
                              <p:par>
                                <p:cTn id="105" presetID="2" presetClass="entr" presetSubtype="4" decel="100000" fill="hold" grpId="0" nodeType="afterEffect">
                                  <p:stCondLst>
                                    <p:cond delay="250"/>
                                  </p:stCondLst>
                                  <p:childTnLst>
                                    <p:set>
                                      <p:cBhvr>
                                        <p:cTn id="106" dur="1" fill="hold">
                                          <p:stCondLst>
                                            <p:cond delay="0"/>
                                          </p:stCondLst>
                                        </p:cTn>
                                        <p:tgtEl>
                                          <p:spTgt spid="58">
                                            <p:txEl>
                                              <p:pRg st="0" end="0"/>
                                            </p:txEl>
                                          </p:spTgt>
                                        </p:tgtEl>
                                        <p:attrNameLst>
                                          <p:attrName>style.visibility</p:attrName>
                                        </p:attrNameLst>
                                      </p:cBhvr>
                                      <p:to>
                                        <p:strVal val="visible"/>
                                      </p:to>
                                    </p:set>
                                    <p:anim calcmode="lin" valueType="num">
                                      <p:cBhvr additive="base">
                                        <p:cTn id="10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250"/>
                                  </p:stCondLst>
                                  <p:childTnLst>
                                    <p:set>
                                      <p:cBhvr>
                                        <p:cTn id="110" dur="1" fill="hold">
                                          <p:stCondLst>
                                            <p:cond delay="0"/>
                                          </p:stCondLst>
                                        </p:cTn>
                                        <p:tgtEl>
                                          <p:spTgt spid="59">
                                            <p:txEl>
                                              <p:pRg st="0" end="0"/>
                                            </p:txEl>
                                          </p:spTgt>
                                        </p:tgtEl>
                                        <p:attrNameLst>
                                          <p:attrName>style.visibility</p:attrName>
                                        </p:attrNameLst>
                                      </p:cBhvr>
                                      <p:to>
                                        <p:strVal val="visible"/>
                                      </p:to>
                                    </p:set>
                                    <p:anim calcmode="lin" valueType="num">
                                      <p:cBhvr additive="base">
                                        <p:cTn id="111"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par>
                          <p:cTn id="113" fill="hold">
                            <p:stCondLst>
                              <p:cond delay="6750"/>
                            </p:stCondLst>
                            <p:childTnLst>
                              <p:par>
                                <p:cTn id="114" presetID="22" presetClass="entr" presetSubtype="8" fill="hold" nodeType="afterEffect">
                                  <p:stCondLst>
                                    <p:cond delay="250"/>
                                  </p:stCondLst>
                                  <p:childTnLst>
                                    <p:set>
                                      <p:cBhvr>
                                        <p:cTn id="115" dur="1" fill="hold">
                                          <p:stCondLst>
                                            <p:cond delay="0"/>
                                          </p:stCondLst>
                                        </p:cTn>
                                        <p:tgtEl>
                                          <p:spTgt spid="56"/>
                                        </p:tgtEl>
                                        <p:attrNameLst>
                                          <p:attrName>style.visibility</p:attrName>
                                        </p:attrNameLst>
                                      </p:cBhvr>
                                      <p:to>
                                        <p:strVal val="visible"/>
                                      </p:to>
                                    </p:set>
                                    <p:animEffect transition="in" filter="wipe(left)">
                                      <p:cBhvr>
                                        <p:cTn id="116" dur="500"/>
                                        <p:tgtEl>
                                          <p:spTgt spid="56"/>
                                        </p:tgtEl>
                                      </p:cBhvr>
                                    </p:animEffect>
                                  </p:childTnLst>
                                </p:cTn>
                              </p:par>
                            </p:childTnLst>
                          </p:cTn>
                        </p:par>
                        <p:par>
                          <p:cTn id="117" fill="hold">
                            <p:stCondLst>
                              <p:cond delay="7500"/>
                            </p:stCondLst>
                            <p:childTnLst>
                              <p:par>
                                <p:cTn id="118" presetID="49" presetClass="entr" presetSubtype="0" decel="10000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 calcmode="lin" valueType="num">
                                      <p:cBhvr>
                                        <p:cTn id="122" dur="500" fill="hold"/>
                                        <p:tgtEl>
                                          <p:spTgt spid="60"/>
                                        </p:tgtEl>
                                        <p:attrNameLst>
                                          <p:attrName>style.rotation</p:attrName>
                                        </p:attrNameLst>
                                      </p:cBhvr>
                                      <p:tavLst>
                                        <p:tav tm="0">
                                          <p:val>
                                            <p:fltVal val="360"/>
                                          </p:val>
                                        </p:tav>
                                        <p:tav tm="100000">
                                          <p:val>
                                            <p:fltVal val="0"/>
                                          </p:val>
                                        </p:tav>
                                      </p:tavLst>
                                    </p:anim>
                                    <p:animEffect transition="in" filter="fade">
                                      <p:cBhvr>
                                        <p:cTn id="123" dur="500"/>
                                        <p:tgtEl>
                                          <p:spTgt spid="60"/>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500" fill="hold"/>
                                        <p:tgtEl>
                                          <p:spTgt spid="61"/>
                                        </p:tgtEl>
                                        <p:attrNameLst>
                                          <p:attrName>ppt_w</p:attrName>
                                        </p:attrNameLst>
                                      </p:cBhvr>
                                      <p:tavLst>
                                        <p:tav tm="0">
                                          <p:val>
                                            <p:fltVal val="0"/>
                                          </p:val>
                                        </p:tav>
                                        <p:tav tm="100000">
                                          <p:val>
                                            <p:strVal val="#ppt_w"/>
                                          </p:val>
                                        </p:tav>
                                      </p:tavLst>
                                    </p:anim>
                                    <p:anim calcmode="lin" valueType="num">
                                      <p:cBhvr>
                                        <p:cTn id="127" dur="500" fill="hold"/>
                                        <p:tgtEl>
                                          <p:spTgt spid="61"/>
                                        </p:tgtEl>
                                        <p:attrNameLst>
                                          <p:attrName>ppt_h</p:attrName>
                                        </p:attrNameLst>
                                      </p:cBhvr>
                                      <p:tavLst>
                                        <p:tav tm="0">
                                          <p:val>
                                            <p:fltVal val="0"/>
                                          </p:val>
                                        </p:tav>
                                        <p:tav tm="100000">
                                          <p:val>
                                            <p:strVal val="#ppt_h"/>
                                          </p:val>
                                        </p:tav>
                                      </p:tavLst>
                                    </p:anim>
                                    <p:anim calcmode="lin" valueType="num">
                                      <p:cBhvr>
                                        <p:cTn id="128" dur="500" fill="hold"/>
                                        <p:tgtEl>
                                          <p:spTgt spid="61"/>
                                        </p:tgtEl>
                                        <p:attrNameLst>
                                          <p:attrName>style.rotation</p:attrName>
                                        </p:attrNameLst>
                                      </p:cBhvr>
                                      <p:tavLst>
                                        <p:tav tm="0">
                                          <p:val>
                                            <p:fltVal val="360"/>
                                          </p:val>
                                        </p:tav>
                                        <p:tav tm="100000">
                                          <p:val>
                                            <p:fltVal val="0"/>
                                          </p:val>
                                        </p:tav>
                                      </p:tavLst>
                                    </p:anim>
                                    <p:animEffect transition="in" filter="fade">
                                      <p:cBhvr>
                                        <p:cTn id="129" dur="500"/>
                                        <p:tgtEl>
                                          <p:spTgt spid="61"/>
                                        </p:tgtEl>
                                      </p:cBhvr>
                                    </p:animEffect>
                                  </p:childTnLst>
                                </p:cTn>
                              </p:par>
                            </p:childTnLst>
                          </p:cTn>
                        </p:par>
                        <p:par>
                          <p:cTn id="130" fill="hold">
                            <p:stCondLst>
                              <p:cond delay="8000"/>
                            </p:stCondLst>
                            <p:childTnLst>
                              <p:par>
                                <p:cTn id="131" presetID="53" presetClass="entr" presetSubtype="16" fill="hold" grpId="0" nodeType="afterEffect">
                                  <p:stCondLst>
                                    <p:cond delay="0"/>
                                  </p:stCondLst>
                                  <p:childTnLst>
                                    <p:set>
                                      <p:cBhvr>
                                        <p:cTn id="132" dur="1" fill="hold">
                                          <p:stCondLst>
                                            <p:cond delay="0"/>
                                          </p:stCondLst>
                                        </p:cTn>
                                        <p:tgtEl>
                                          <p:spTgt spid="62">
                                            <p:txEl>
                                              <p:pRg st="0" end="0"/>
                                            </p:txEl>
                                          </p:spTgt>
                                        </p:tgtEl>
                                        <p:attrNameLst>
                                          <p:attrName>style.visibility</p:attrName>
                                        </p:attrNameLst>
                                      </p:cBhvr>
                                      <p:to>
                                        <p:strVal val="visible"/>
                                      </p:to>
                                    </p:set>
                                    <p:anim calcmode="lin" valueType="num">
                                      <p:cBhvr>
                                        <p:cTn id="133" dur="25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34" dur="25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35" dur="250"/>
                                        <p:tgtEl>
                                          <p:spTgt spid="62">
                                            <p:txEl>
                                              <p:pRg st="0" end="0"/>
                                            </p:txEl>
                                          </p:spTgt>
                                        </p:tgtEl>
                                      </p:cBhvr>
                                    </p:animEffect>
                                  </p:childTnLst>
                                </p:cTn>
                              </p:par>
                            </p:childTnLst>
                          </p:cTn>
                        </p:par>
                        <p:par>
                          <p:cTn id="136" fill="hold">
                            <p:stCondLst>
                              <p:cond delay="8250"/>
                            </p:stCondLst>
                            <p:childTnLst>
                              <p:par>
                                <p:cTn id="137" presetID="2" presetClass="entr" presetSubtype="4" decel="100000" fill="hold" grpId="0" nodeType="afterEffect">
                                  <p:stCondLst>
                                    <p:cond delay="250"/>
                                  </p:stCondLst>
                                  <p:childTnLst>
                                    <p:set>
                                      <p:cBhvr>
                                        <p:cTn id="138" dur="1" fill="hold">
                                          <p:stCondLst>
                                            <p:cond delay="0"/>
                                          </p:stCondLst>
                                        </p:cTn>
                                        <p:tgtEl>
                                          <p:spTgt spid="63">
                                            <p:txEl>
                                              <p:pRg st="0" end="0"/>
                                            </p:txEl>
                                          </p:spTgt>
                                        </p:tgtEl>
                                        <p:attrNameLst>
                                          <p:attrName>style.visibility</p:attrName>
                                        </p:attrNameLst>
                                      </p:cBhvr>
                                      <p:to>
                                        <p:strVal val="visible"/>
                                      </p:to>
                                    </p:set>
                                    <p:anim calcmode="lin" valueType="num">
                                      <p:cBhvr additive="base">
                                        <p:cTn id="139"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250"/>
                                  </p:stCondLst>
                                  <p:childTnLst>
                                    <p:set>
                                      <p:cBhvr>
                                        <p:cTn id="142" dur="1" fill="hold">
                                          <p:stCondLst>
                                            <p:cond delay="0"/>
                                          </p:stCondLst>
                                        </p:cTn>
                                        <p:tgtEl>
                                          <p:spTgt spid="64">
                                            <p:txEl>
                                              <p:pRg st="0" end="0"/>
                                            </p:txEl>
                                          </p:spTgt>
                                        </p:tgtEl>
                                        <p:attrNameLst>
                                          <p:attrName>style.visibility</p:attrName>
                                        </p:attrNameLst>
                                      </p:cBhvr>
                                      <p:to>
                                        <p:strVal val="visible"/>
                                      </p:to>
                                    </p:set>
                                    <p:anim calcmode="lin" valueType="num">
                                      <p:cBhvr additive="base">
                                        <p:cTn id="143"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p:bldP spid="2" grpId="0"/>
      <p:bldP spid="4" grpId="0" animBg="1"/>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250" fill="hold"/>
                        <p:tgtEl>
                          <p:spTgt spid="32"/>
                        </p:tgtEl>
                        <p:attrNameLst>
                          <p:attrName>ppt_w</p:attrName>
                        </p:attrNameLst>
                      </p:cBhvr>
                      <p:tavLst>
                        <p:tav tm="0">
                          <p:val>
                            <p:fltVal val="0"/>
                          </p:val>
                        </p:tav>
                        <p:tav tm="100000">
                          <p:val>
                            <p:strVal val="#ppt_w"/>
                          </p:val>
                        </p:tav>
                      </p:tavLst>
                    </p:anim>
                    <p:anim calcmode="lin" valueType="num">
                      <p:cBhvr>
                        <p:cTn dur="250" fill="hold"/>
                        <p:tgtEl>
                          <p:spTgt spid="32"/>
                        </p:tgtEl>
                        <p:attrNameLst>
                          <p:attrName>ppt_h</p:attrName>
                        </p:attrNameLst>
                      </p:cBhvr>
                      <p:tavLst>
                        <p:tav tm="0">
                          <p:val>
                            <p:fltVal val="0"/>
                          </p:val>
                        </p:tav>
                        <p:tav tm="100000">
                          <p:val>
                            <p:strVal val="#ppt_h"/>
                          </p:val>
                        </p:tav>
                      </p:tavLst>
                    </p:anim>
                    <p:animEffect transition="in" filter="fade">
                      <p:cBhvr>
                        <p:cTn dur="250"/>
                        <p:tgtEl>
                          <p:spTgt spid="32"/>
                        </p:tgtEl>
                      </p:cBhvr>
                    </p:animEffect>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48" grpId="0" animBg="1"/>
      <p:bldP spid="49" grpId="0" animBg="1"/>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250" fill="hold"/>
                        <p:tgtEl>
                          <p:spTgt spid="51"/>
                        </p:tgtEl>
                        <p:attrNameLst>
                          <p:attrName>ppt_w</p:attrName>
                        </p:attrNameLst>
                      </p:cBhvr>
                      <p:tavLst>
                        <p:tav tm="0">
                          <p:val>
                            <p:fltVal val="0"/>
                          </p:val>
                        </p:tav>
                        <p:tav tm="100000">
                          <p:val>
                            <p:strVal val="#ppt_w"/>
                          </p:val>
                        </p:tav>
                      </p:tavLst>
                    </p:anim>
                    <p:anim calcmode="lin" valueType="num">
                      <p:cBhvr>
                        <p:cTn dur="250" fill="hold"/>
                        <p:tgtEl>
                          <p:spTgt spid="51"/>
                        </p:tgtEl>
                        <p:attrNameLst>
                          <p:attrName>ppt_h</p:attrName>
                        </p:attrNameLst>
                      </p:cBhvr>
                      <p:tavLst>
                        <p:tav tm="0">
                          <p:val>
                            <p:fltVal val="0"/>
                          </p:val>
                        </p:tav>
                        <p:tav tm="100000">
                          <p:val>
                            <p:strVal val="#ppt_h"/>
                          </p:val>
                        </p:tav>
                      </p:tavLst>
                    </p:anim>
                    <p:animEffect transition="in" filter="fade">
                      <p:cBhvr>
                        <p:cTn dur="250"/>
                        <p:tgtEl>
                          <p:spTgt spid="51"/>
                        </p:tgtEl>
                      </p:cBhvr>
                    </p:animEffect>
                  </p:childTnLst>
                </p:cTn>
              </p:par>
            </p:tnLst>
          </p:tmpl>
        </p:tmplLst>
      </p:bldP>
      <p:bldP spid="52" grpId="0" build="p">
        <p:tmplLst>
          <p:tmpl lvl="1">
            <p:tnLst>
              <p:par>
                <p:cTn presetID="2" presetClass="entr" presetSubtype="4"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250" fill="hold"/>
                        <p:tgtEl>
                          <p:spTgt spid="57"/>
                        </p:tgtEl>
                        <p:attrNameLst>
                          <p:attrName>ppt_w</p:attrName>
                        </p:attrNameLst>
                      </p:cBhvr>
                      <p:tavLst>
                        <p:tav tm="0">
                          <p:val>
                            <p:fltVal val="0"/>
                          </p:val>
                        </p:tav>
                        <p:tav tm="100000">
                          <p:val>
                            <p:strVal val="#ppt_w"/>
                          </p:val>
                        </p:tav>
                      </p:tavLst>
                    </p:anim>
                    <p:anim calcmode="lin" valueType="num">
                      <p:cBhvr>
                        <p:cTn dur="250" fill="hold"/>
                        <p:tgtEl>
                          <p:spTgt spid="57"/>
                        </p:tgtEl>
                        <p:attrNameLst>
                          <p:attrName>ppt_h</p:attrName>
                        </p:attrNameLst>
                      </p:cBhvr>
                      <p:tavLst>
                        <p:tav tm="0">
                          <p:val>
                            <p:fltVal val="0"/>
                          </p:val>
                        </p:tav>
                        <p:tav tm="100000">
                          <p:val>
                            <p:strVal val="#ppt_h"/>
                          </p:val>
                        </p:tav>
                      </p:tavLst>
                    </p:anim>
                    <p:animEffect transition="in" filter="fade">
                      <p:cBhvr>
                        <p:cTn dur="250"/>
                        <p:tgtEl>
                          <p:spTgt spid="57"/>
                        </p:tgtEl>
                      </p:cBhvr>
                    </p:animEffect>
                  </p:childTnLst>
                </p:cTn>
              </p:par>
            </p:tnLst>
          </p:tmpl>
        </p:tmplLst>
      </p:bldP>
      <p:bldP spid="58" grpId="0" build="p">
        <p:tmplLst>
          <p:tmpl lvl="1">
            <p:tnLst>
              <p:par>
                <p:cTn presetID="2" presetClass="entr" presetSubtype="4" decel="10000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build="p">
        <p:tmplLst>
          <p:tmpl lvl="1">
            <p:tnLst>
              <p:par>
                <p:cTn presetID="2" presetClass="entr" presetSubtype="4" decel="100000" fill="hold" nodeType="withEffect">
                  <p:stCondLst>
                    <p:cond delay="25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1+#ppt_h/2"/>
                          </p:val>
                        </p:tav>
                        <p:tav tm="100000">
                          <p:val>
                            <p:strVal val="#ppt_y"/>
                          </p:val>
                        </p:tav>
                      </p:tavLst>
                    </p:anim>
                  </p:childTnLst>
                </p:cTn>
              </p:par>
            </p:tnLst>
          </p:tmpl>
        </p:tmplLst>
      </p:bldP>
      <p:bldP spid="60" grpId="0" animBg="1"/>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250" fill="hold"/>
                        <p:tgtEl>
                          <p:spTgt spid="62"/>
                        </p:tgtEl>
                        <p:attrNameLst>
                          <p:attrName>ppt_w</p:attrName>
                        </p:attrNameLst>
                      </p:cBhvr>
                      <p:tavLst>
                        <p:tav tm="0">
                          <p:val>
                            <p:fltVal val="0"/>
                          </p:val>
                        </p:tav>
                        <p:tav tm="100000">
                          <p:val>
                            <p:strVal val="#ppt_w"/>
                          </p:val>
                        </p:tav>
                      </p:tavLst>
                    </p:anim>
                    <p:anim calcmode="lin" valueType="num">
                      <p:cBhvr>
                        <p:cTn dur="250" fill="hold"/>
                        <p:tgtEl>
                          <p:spTgt spid="62"/>
                        </p:tgtEl>
                        <p:attrNameLst>
                          <p:attrName>ppt_h</p:attrName>
                        </p:attrNameLst>
                      </p:cBhvr>
                      <p:tavLst>
                        <p:tav tm="0">
                          <p:val>
                            <p:fltVal val="0"/>
                          </p:val>
                        </p:tav>
                        <p:tav tm="100000">
                          <p:val>
                            <p:strVal val="#ppt_h"/>
                          </p:val>
                        </p:tav>
                      </p:tavLst>
                    </p:anim>
                    <p:animEffect transition="in" filter="fade">
                      <p:cBhvr>
                        <p:cTn dur="250"/>
                        <p:tgtEl>
                          <p:spTgt spid="62"/>
                        </p:tgtEl>
                      </p:cBhvr>
                    </p:animEffect>
                  </p:childTnLst>
                </p:cTn>
              </p:par>
            </p:tnLst>
          </p:tmpl>
        </p:tmplLst>
      </p:bldP>
      <p:bldP spid="63" grpId="0" build="p">
        <p:tmplLst>
          <p:tmpl lvl="1">
            <p:tnLst>
              <p:par>
                <p:cTn presetID="2" presetClass="entr" presetSubtype="4"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25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option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27" name="対角する 2 つの角を切り取った四角形 26"/>
          <p:cNvSpPr/>
          <p:nvPr userDrawn="1"/>
        </p:nvSpPr>
        <p:spPr>
          <a:xfrm rot="21226749">
            <a:off x="7890144" y="2375107"/>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対角する 2 つの角を切り取った四角形 27"/>
          <p:cNvSpPr/>
          <p:nvPr userDrawn="1"/>
        </p:nvSpPr>
        <p:spPr>
          <a:xfrm rot="21054230">
            <a:off x="7701074" y="2258909"/>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テキスト プレースホルダー 22"/>
          <p:cNvSpPr>
            <a:spLocks noGrp="1"/>
          </p:cNvSpPr>
          <p:nvPr>
            <p:ph type="body" sz="quarter" idx="15" hasCustomPrompt="1"/>
          </p:nvPr>
        </p:nvSpPr>
        <p:spPr>
          <a:xfrm>
            <a:off x="7644696" y="2201667"/>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47" name="テキスト プレースホルダー 5"/>
          <p:cNvSpPr>
            <a:spLocks noGrp="1"/>
          </p:cNvSpPr>
          <p:nvPr>
            <p:ph type="body" sz="quarter" idx="14" hasCustomPrompt="1"/>
          </p:nvPr>
        </p:nvSpPr>
        <p:spPr>
          <a:xfrm>
            <a:off x="8868832" y="2217119"/>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1" name="対角する 2 つの角を切り取った四角形 50"/>
          <p:cNvSpPr/>
          <p:nvPr userDrawn="1"/>
        </p:nvSpPr>
        <p:spPr>
          <a:xfrm rot="21226749">
            <a:off x="7887845" y="3815266"/>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対角する 2 つの角を切り取った四角形 51"/>
          <p:cNvSpPr/>
          <p:nvPr userDrawn="1"/>
        </p:nvSpPr>
        <p:spPr>
          <a:xfrm rot="21054230">
            <a:off x="7698775" y="3699068"/>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テキスト プレースホルダー 22"/>
          <p:cNvSpPr>
            <a:spLocks noGrp="1"/>
          </p:cNvSpPr>
          <p:nvPr>
            <p:ph type="body" sz="quarter" idx="16" hasCustomPrompt="1"/>
          </p:nvPr>
        </p:nvSpPr>
        <p:spPr>
          <a:xfrm>
            <a:off x="7642397" y="3641826"/>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54" name="テキスト プレースホルダー 5"/>
          <p:cNvSpPr>
            <a:spLocks noGrp="1"/>
          </p:cNvSpPr>
          <p:nvPr>
            <p:ph type="body" sz="quarter" idx="17" hasCustomPrompt="1"/>
          </p:nvPr>
        </p:nvSpPr>
        <p:spPr>
          <a:xfrm>
            <a:off x="8866533" y="3657278"/>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5" name="対角する 2 つの角を切り取った四角形 54"/>
          <p:cNvSpPr/>
          <p:nvPr userDrawn="1"/>
        </p:nvSpPr>
        <p:spPr>
          <a:xfrm rot="21226749">
            <a:off x="7890144" y="5337929"/>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対角する 2 つの角を切り取った四角形 55"/>
          <p:cNvSpPr/>
          <p:nvPr userDrawn="1"/>
        </p:nvSpPr>
        <p:spPr>
          <a:xfrm rot="21054230">
            <a:off x="7701074" y="5221731"/>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テキスト プレースホルダー 22"/>
          <p:cNvSpPr>
            <a:spLocks noGrp="1"/>
          </p:cNvSpPr>
          <p:nvPr>
            <p:ph type="body" sz="quarter" idx="18" hasCustomPrompt="1"/>
          </p:nvPr>
        </p:nvSpPr>
        <p:spPr>
          <a:xfrm>
            <a:off x="7644696" y="5164489"/>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58" name="テキスト プレースホルダー 5"/>
          <p:cNvSpPr>
            <a:spLocks noGrp="1"/>
          </p:cNvSpPr>
          <p:nvPr>
            <p:ph type="body" sz="quarter" idx="19" hasCustomPrompt="1"/>
          </p:nvPr>
        </p:nvSpPr>
        <p:spPr>
          <a:xfrm>
            <a:off x="8868832" y="5179941"/>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9" name="対角する 2 つの角を切り取った四角形 58"/>
          <p:cNvSpPr/>
          <p:nvPr userDrawn="1"/>
        </p:nvSpPr>
        <p:spPr>
          <a:xfrm rot="21226749">
            <a:off x="7887843" y="6850097"/>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対角する 2 つの角を切り取った四角形 59"/>
          <p:cNvSpPr/>
          <p:nvPr userDrawn="1"/>
        </p:nvSpPr>
        <p:spPr>
          <a:xfrm rot="21054230">
            <a:off x="7698773" y="6733899"/>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テキスト プレースホルダー 22"/>
          <p:cNvSpPr>
            <a:spLocks noGrp="1"/>
          </p:cNvSpPr>
          <p:nvPr>
            <p:ph type="body" sz="quarter" idx="20" hasCustomPrompt="1"/>
          </p:nvPr>
        </p:nvSpPr>
        <p:spPr>
          <a:xfrm>
            <a:off x="7642395" y="6676657"/>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62" name="テキスト プレースホルダー 5"/>
          <p:cNvSpPr>
            <a:spLocks noGrp="1"/>
          </p:cNvSpPr>
          <p:nvPr>
            <p:ph type="body" sz="quarter" idx="21" hasCustomPrompt="1"/>
          </p:nvPr>
        </p:nvSpPr>
        <p:spPr>
          <a:xfrm>
            <a:off x="8866531" y="6692109"/>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3" name="対角する 2 つの角を切り取った四角形 62"/>
          <p:cNvSpPr/>
          <p:nvPr userDrawn="1"/>
        </p:nvSpPr>
        <p:spPr>
          <a:xfrm rot="21226749">
            <a:off x="7887845" y="8351770"/>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対角する 2 つの角を切り取った四角形 63"/>
          <p:cNvSpPr/>
          <p:nvPr userDrawn="1"/>
        </p:nvSpPr>
        <p:spPr>
          <a:xfrm rot="21054230">
            <a:off x="7698775" y="8235572"/>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テキスト プレースホルダー 22"/>
          <p:cNvSpPr>
            <a:spLocks noGrp="1"/>
          </p:cNvSpPr>
          <p:nvPr>
            <p:ph type="body" sz="quarter" idx="22" hasCustomPrompt="1"/>
          </p:nvPr>
        </p:nvSpPr>
        <p:spPr>
          <a:xfrm>
            <a:off x="7642397" y="8178330"/>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66" name="テキスト プレースホルダー 5"/>
          <p:cNvSpPr>
            <a:spLocks noGrp="1"/>
          </p:cNvSpPr>
          <p:nvPr>
            <p:ph type="body" sz="quarter" idx="23" hasCustomPrompt="1"/>
          </p:nvPr>
        </p:nvSpPr>
        <p:spPr>
          <a:xfrm>
            <a:off x="8866533" y="8193782"/>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7" name="テキスト プレースホルダー 22"/>
          <p:cNvSpPr>
            <a:spLocks noGrp="1"/>
          </p:cNvSpPr>
          <p:nvPr>
            <p:ph type="body" sz="quarter" idx="13" hasCustomPrompt="1"/>
          </p:nvPr>
        </p:nvSpPr>
        <p:spPr>
          <a:xfrm>
            <a:off x="934295" y="2191172"/>
            <a:ext cx="6192688" cy="7043124"/>
          </a:xfrm>
        </p:spPr>
        <p:txBody>
          <a:bodyPr anchor="ctr">
            <a:normAutofit/>
          </a:bodyPr>
          <a:lstStyle>
            <a:lvl1pPr algn="l">
              <a:lnSpc>
                <a:spcPts val="8000"/>
              </a:lnSpc>
              <a:defRPr sz="8000">
                <a:solidFill>
                  <a:srgbClr val="525252"/>
                </a:solidFill>
                <a:latin typeface="+mj-lt"/>
              </a:defRPr>
            </a:lvl1pPr>
          </a:lstStyle>
          <a:p>
            <a:pPr lvl="0"/>
            <a:r>
              <a:rPr lang="en-US" dirty="0"/>
              <a:t>Text</a:t>
            </a:r>
            <a:br>
              <a:rPr lang="en-US" dirty="0"/>
            </a:br>
            <a:r>
              <a:rPr lang="en-US" dirty="0"/>
              <a:t>Here</a:t>
            </a:r>
          </a:p>
        </p:txBody>
      </p:sp>
    </p:spTree>
    <p:extLst>
      <p:ext uri="{BB962C8B-B14F-4D97-AF65-F5344CB8AC3E}">
        <p14:creationId xmlns:p14="http://schemas.microsoft.com/office/powerpoint/2010/main" val="29678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9" decel="100000" fill="hold" grpId="0" nodeType="afterEffect">
                                  <p:stCondLst>
                                    <p:cond delay="0"/>
                                  </p:stCondLst>
                                  <p:iterate type="wd">
                                    <p:tmPct val="10000"/>
                                  </p:iterate>
                                  <p:childTnLst>
                                    <p:set>
                                      <p:cBhvr>
                                        <p:cTn id="23" dur="1" fill="hold">
                                          <p:stCondLst>
                                            <p:cond delay="0"/>
                                          </p:stCondLst>
                                        </p:cTn>
                                        <p:tgtEl>
                                          <p:spTgt spid="67">
                                            <p:txEl>
                                              <p:pRg st="0" end="0"/>
                                            </p:txEl>
                                          </p:spTgt>
                                        </p:tgtEl>
                                        <p:attrNameLst>
                                          <p:attrName>style.visibility</p:attrName>
                                        </p:attrNameLst>
                                      </p:cBhvr>
                                      <p:to>
                                        <p:strVal val="visible"/>
                                      </p:to>
                                    </p:set>
                                    <p:anim calcmode="lin" valueType="num">
                                      <p:cBhvr additive="base">
                                        <p:cTn id="24"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7">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300"/>
                            </p:stCondLst>
                            <p:childTnLst>
                              <p:par>
                                <p:cTn id="27" presetID="2" presetClass="entr" presetSubtype="8" decel="100000" fill="hold" grpId="0" nodeType="afterEffect">
                                  <p:stCondLst>
                                    <p:cond delay="5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9" decel="100000" fill="hold" grpId="0" nodeType="withEffect">
                                  <p:stCondLst>
                                    <p:cond delay="5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par>
                          <p:cTn id="38" fill="hold">
                            <p:stCondLst>
                              <p:cond delay="2300"/>
                            </p:stCondLst>
                            <p:childTnLst>
                              <p:par>
                                <p:cTn id="39" presetID="2" presetClass="entr" presetSubtype="2" decel="100000" fill="hold" grpId="0" nodeType="afterEffect">
                                  <p:stCondLst>
                                    <p:cond delay="0"/>
                                  </p:stCondLst>
                                  <p:childTnLst>
                                    <p:set>
                                      <p:cBhvr>
                                        <p:cTn id="40" dur="1" fill="hold">
                                          <p:stCondLst>
                                            <p:cond delay="0"/>
                                          </p:stCondLst>
                                        </p:cTn>
                                        <p:tgtEl>
                                          <p:spTgt spid="47">
                                            <p:txEl>
                                              <p:pRg st="0" end="0"/>
                                            </p:txEl>
                                          </p:spTgt>
                                        </p:tgtEl>
                                        <p:attrNameLst>
                                          <p:attrName>style.visibility</p:attrName>
                                        </p:attrNameLst>
                                      </p:cBhvr>
                                      <p:to>
                                        <p:strVal val="visible"/>
                                      </p:to>
                                    </p:set>
                                    <p:anim calcmode="lin" valueType="num">
                                      <p:cBhvr additive="base">
                                        <p:cTn id="41" dur="35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2" dur="35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8" decel="100000" fill="hold" grpId="0" nodeType="afterEffect">
                                  <p:stCondLst>
                                    <p:cond delay="25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0-#ppt_w/2"/>
                                          </p:val>
                                        </p:tav>
                                        <p:tav tm="100000">
                                          <p:val>
                                            <p:strVal val="#ppt_x"/>
                                          </p:val>
                                        </p:tav>
                                      </p:tavLst>
                                    </p:anim>
                                    <p:anim calcmode="lin" valueType="num">
                                      <p:cBhvr additive="base">
                                        <p:cTn id="47" dur="5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9" decel="100000" fill="hold" grpId="0" nodeType="withEffect">
                                  <p:stCondLst>
                                    <p:cond delay="25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0-#ppt_w/2"/>
                                          </p:val>
                                        </p:tav>
                                        <p:tav tm="100000">
                                          <p:val>
                                            <p:strVal val="#ppt_x"/>
                                          </p:val>
                                        </p:tav>
                                      </p:tavLst>
                                    </p:anim>
                                    <p:anim calcmode="lin" valueType="num">
                                      <p:cBhvr additive="base">
                                        <p:cTn id="51" dur="500" fill="hold"/>
                                        <p:tgtEl>
                                          <p:spTgt spid="51"/>
                                        </p:tgtEl>
                                        <p:attrNameLst>
                                          <p:attrName>ppt_y</p:attrName>
                                        </p:attrNameLst>
                                      </p:cBhvr>
                                      <p:tavLst>
                                        <p:tav tm="0">
                                          <p:val>
                                            <p:strVal val="0-#ppt_h/2"/>
                                          </p:val>
                                        </p:tav>
                                        <p:tav tm="100000">
                                          <p:val>
                                            <p:strVal val="#ppt_y"/>
                                          </p:val>
                                        </p:tav>
                                      </p:tavLst>
                                    </p:anim>
                                  </p:childTnLst>
                                </p:cTn>
                              </p:par>
                              <p:par>
                                <p:cTn id="52" presetID="10" presetClass="entr" presetSubtype="0" fill="hold" grpId="0" nodeType="withEffect">
                                  <p:stCondLst>
                                    <p:cond delay="250"/>
                                  </p:stCondLst>
                                  <p:childTnLst>
                                    <p:set>
                                      <p:cBhvr>
                                        <p:cTn id="53" dur="1" fill="hold">
                                          <p:stCondLst>
                                            <p:cond delay="0"/>
                                          </p:stCondLst>
                                        </p:cTn>
                                        <p:tgtEl>
                                          <p:spTgt spid="53">
                                            <p:txEl>
                                              <p:pRg st="0" end="0"/>
                                            </p:txEl>
                                          </p:spTgt>
                                        </p:tgtEl>
                                        <p:attrNameLst>
                                          <p:attrName>style.visibility</p:attrName>
                                        </p:attrNameLst>
                                      </p:cBhvr>
                                      <p:to>
                                        <p:strVal val="visible"/>
                                      </p:to>
                                    </p:set>
                                    <p:animEffect transition="in" filter="fade">
                                      <p:cBhvr>
                                        <p:cTn id="54" dur="500"/>
                                        <p:tgtEl>
                                          <p:spTgt spid="53">
                                            <p:txEl>
                                              <p:pRg st="0" end="0"/>
                                            </p:txEl>
                                          </p:spTgt>
                                        </p:tgtEl>
                                      </p:cBhvr>
                                    </p:animEffect>
                                  </p:childTnLst>
                                </p:cTn>
                              </p:par>
                            </p:childTnLst>
                          </p:cTn>
                        </p:par>
                        <p:par>
                          <p:cTn id="55" fill="hold">
                            <p:stCondLst>
                              <p:cond delay="3400"/>
                            </p:stCondLst>
                            <p:childTnLst>
                              <p:par>
                                <p:cTn id="56" presetID="2" presetClass="entr" presetSubtype="2" decel="100000" fill="hold" grpId="0" nodeType="afterEffect">
                                  <p:stCondLst>
                                    <p:cond delay="0"/>
                                  </p:stCondLst>
                                  <p:childTnLst>
                                    <p:set>
                                      <p:cBhvr>
                                        <p:cTn id="57" dur="1" fill="hold">
                                          <p:stCondLst>
                                            <p:cond delay="0"/>
                                          </p:stCondLst>
                                        </p:cTn>
                                        <p:tgtEl>
                                          <p:spTgt spid="54">
                                            <p:txEl>
                                              <p:pRg st="0" end="0"/>
                                            </p:txEl>
                                          </p:spTgt>
                                        </p:tgtEl>
                                        <p:attrNameLst>
                                          <p:attrName>style.visibility</p:attrName>
                                        </p:attrNameLst>
                                      </p:cBhvr>
                                      <p:to>
                                        <p:strVal val="visible"/>
                                      </p:to>
                                    </p:set>
                                    <p:anim calcmode="lin" valueType="num">
                                      <p:cBhvr additive="base">
                                        <p:cTn id="58" dur="35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59" dur="35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50"/>
                            </p:stCondLst>
                            <p:childTnLst>
                              <p:par>
                                <p:cTn id="61" presetID="2" presetClass="entr" presetSubtype="8" decel="100000" fill="hold" grpId="0" nodeType="afterEffect">
                                  <p:stCondLst>
                                    <p:cond delay="25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0-#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par>
                                <p:cTn id="65" presetID="2" presetClass="entr" presetSubtype="9" decel="100000" fill="hold" grpId="0" nodeType="withEffect">
                                  <p:stCondLst>
                                    <p:cond delay="25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0-#ppt_w/2"/>
                                          </p:val>
                                        </p:tav>
                                        <p:tav tm="100000">
                                          <p:val>
                                            <p:strVal val="#ppt_x"/>
                                          </p:val>
                                        </p:tav>
                                      </p:tavLst>
                                    </p:anim>
                                    <p:anim calcmode="lin" valueType="num">
                                      <p:cBhvr additive="base">
                                        <p:cTn id="68" dur="500" fill="hold"/>
                                        <p:tgtEl>
                                          <p:spTgt spid="55"/>
                                        </p:tgtEl>
                                        <p:attrNameLst>
                                          <p:attrName>ppt_y</p:attrName>
                                        </p:attrNameLst>
                                      </p:cBhvr>
                                      <p:tavLst>
                                        <p:tav tm="0">
                                          <p:val>
                                            <p:strVal val="0-#ppt_h/2"/>
                                          </p:val>
                                        </p:tav>
                                        <p:tav tm="100000">
                                          <p:val>
                                            <p:strVal val="#ppt_y"/>
                                          </p:val>
                                        </p:tav>
                                      </p:tavLst>
                                    </p:anim>
                                  </p:childTnLst>
                                </p:cTn>
                              </p:par>
                              <p:par>
                                <p:cTn id="69" presetID="10" presetClass="entr" presetSubtype="0" fill="hold" grpId="0" nodeType="withEffect">
                                  <p:stCondLst>
                                    <p:cond delay="250"/>
                                  </p:stCondLst>
                                  <p:childTnLst>
                                    <p:set>
                                      <p:cBhvr>
                                        <p:cTn id="70" dur="1" fill="hold">
                                          <p:stCondLst>
                                            <p:cond delay="0"/>
                                          </p:stCondLst>
                                        </p:cTn>
                                        <p:tgtEl>
                                          <p:spTgt spid="57">
                                            <p:txEl>
                                              <p:pRg st="0" end="0"/>
                                            </p:txEl>
                                          </p:spTgt>
                                        </p:tgtEl>
                                        <p:attrNameLst>
                                          <p:attrName>style.visibility</p:attrName>
                                        </p:attrNameLst>
                                      </p:cBhvr>
                                      <p:to>
                                        <p:strVal val="visible"/>
                                      </p:to>
                                    </p:set>
                                    <p:animEffect transition="in" filter="fade">
                                      <p:cBhvr>
                                        <p:cTn id="71" dur="500"/>
                                        <p:tgtEl>
                                          <p:spTgt spid="57">
                                            <p:txEl>
                                              <p:pRg st="0" end="0"/>
                                            </p:txEl>
                                          </p:spTgt>
                                        </p:tgtEl>
                                      </p:cBhvr>
                                    </p:animEffect>
                                  </p:childTnLst>
                                </p:cTn>
                              </p:par>
                            </p:childTnLst>
                          </p:cTn>
                        </p:par>
                        <p:par>
                          <p:cTn id="72" fill="hold">
                            <p:stCondLst>
                              <p:cond delay="4500"/>
                            </p:stCondLst>
                            <p:childTnLst>
                              <p:par>
                                <p:cTn id="73" presetID="2" presetClass="entr" presetSubtype="2" decel="100000" fill="hold" grpId="0" nodeType="afterEffect">
                                  <p:stCondLst>
                                    <p:cond delay="0"/>
                                  </p:stCondLst>
                                  <p:childTnLst>
                                    <p:set>
                                      <p:cBhvr>
                                        <p:cTn id="74" dur="1" fill="hold">
                                          <p:stCondLst>
                                            <p:cond delay="0"/>
                                          </p:stCondLst>
                                        </p:cTn>
                                        <p:tgtEl>
                                          <p:spTgt spid="58">
                                            <p:txEl>
                                              <p:pRg st="0" end="0"/>
                                            </p:txEl>
                                          </p:spTgt>
                                        </p:tgtEl>
                                        <p:attrNameLst>
                                          <p:attrName>style.visibility</p:attrName>
                                        </p:attrNameLst>
                                      </p:cBhvr>
                                      <p:to>
                                        <p:strVal val="visible"/>
                                      </p:to>
                                    </p:set>
                                    <p:anim calcmode="lin" valueType="num">
                                      <p:cBhvr additive="base">
                                        <p:cTn id="75" dur="35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76" dur="350" fill="hold"/>
                                        <p:tgtEl>
                                          <p:spTgt spid="58">
                                            <p:txEl>
                                              <p:pRg st="0" end="0"/>
                                            </p:txEl>
                                          </p:spTgt>
                                        </p:tgtEl>
                                        <p:attrNameLst>
                                          <p:attrName>ppt_y</p:attrName>
                                        </p:attrNameLst>
                                      </p:cBhvr>
                                      <p:tavLst>
                                        <p:tav tm="0">
                                          <p:val>
                                            <p:strVal val="#ppt_y"/>
                                          </p:val>
                                        </p:tav>
                                        <p:tav tm="100000">
                                          <p:val>
                                            <p:strVal val="#ppt_y"/>
                                          </p:val>
                                        </p:tav>
                                      </p:tavLst>
                                    </p:anim>
                                  </p:childTnLst>
                                </p:cTn>
                              </p:par>
                            </p:childTnLst>
                          </p:cTn>
                        </p:par>
                        <p:par>
                          <p:cTn id="77" fill="hold">
                            <p:stCondLst>
                              <p:cond delay="4850"/>
                            </p:stCondLst>
                            <p:childTnLst>
                              <p:par>
                                <p:cTn id="78" presetID="2" presetClass="entr" presetSubtype="8" decel="100000" fill="hold" grpId="0" nodeType="afterEffect">
                                  <p:stCondLst>
                                    <p:cond delay="250"/>
                                  </p:stCondLst>
                                  <p:childTnLst>
                                    <p:set>
                                      <p:cBhvr>
                                        <p:cTn id="79" dur="1" fill="hold">
                                          <p:stCondLst>
                                            <p:cond delay="0"/>
                                          </p:stCondLst>
                                        </p:cTn>
                                        <p:tgtEl>
                                          <p:spTgt spid="60"/>
                                        </p:tgtEl>
                                        <p:attrNameLst>
                                          <p:attrName>style.visibility</p:attrName>
                                        </p:attrNameLst>
                                      </p:cBhvr>
                                      <p:to>
                                        <p:strVal val="visible"/>
                                      </p:to>
                                    </p:set>
                                    <p:anim calcmode="lin" valueType="num">
                                      <p:cBhvr additive="base">
                                        <p:cTn id="80" dur="500" fill="hold"/>
                                        <p:tgtEl>
                                          <p:spTgt spid="60"/>
                                        </p:tgtEl>
                                        <p:attrNameLst>
                                          <p:attrName>ppt_x</p:attrName>
                                        </p:attrNameLst>
                                      </p:cBhvr>
                                      <p:tavLst>
                                        <p:tav tm="0">
                                          <p:val>
                                            <p:strVal val="0-#ppt_w/2"/>
                                          </p:val>
                                        </p:tav>
                                        <p:tav tm="100000">
                                          <p:val>
                                            <p:strVal val="#ppt_x"/>
                                          </p:val>
                                        </p:tav>
                                      </p:tavLst>
                                    </p:anim>
                                    <p:anim calcmode="lin" valueType="num">
                                      <p:cBhvr additive="base">
                                        <p:cTn id="81" dur="500" fill="hold"/>
                                        <p:tgtEl>
                                          <p:spTgt spid="60"/>
                                        </p:tgtEl>
                                        <p:attrNameLst>
                                          <p:attrName>ppt_y</p:attrName>
                                        </p:attrNameLst>
                                      </p:cBhvr>
                                      <p:tavLst>
                                        <p:tav tm="0">
                                          <p:val>
                                            <p:strVal val="#ppt_y"/>
                                          </p:val>
                                        </p:tav>
                                        <p:tav tm="100000">
                                          <p:val>
                                            <p:strVal val="#ppt_y"/>
                                          </p:val>
                                        </p:tav>
                                      </p:tavLst>
                                    </p:anim>
                                  </p:childTnLst>
                                </p:cTn>
                              </p:par>
                              <p:par>
                                <p:cTn id="82" presetID="2" presetClass="entr" presetSubtype="9" decel="100000" fill="hold" grpId="0" nodeType="withEffect">
                                  <p:stCondLst>
                                    <p:cond delay="25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0-#ppt_w/2"/>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par>
                                <p:cTn id="86" presetID="10" presetClass="entr" presetSubtype="0" fill="hold" grpId="0" nodeType="withEffect">
                                  <p:stCondLst>
                                    <p:cond delay="250"/>
                                  </p:stCondLst>
                                  <p:childTnLst>
                                    <p:set>
                                      <p:cBhvr>
                                        <p:cTn id="87" dur="1" fill="hold">
                                          <p:stCondLst>
                                            <p:cond delay="0"/>
                                          </p:stCondLst>
                                        </p:cTn>
                                        <p:tgtEl>
                                          <p:spTgt spid="61">
                                            <p:txEl>
                                              <p:pRg st="0" end="0"/>
                                            </p:txEl>
                                          </p:spTgt>
                                        </p:tgtEl>
                                        <p:attrNameLst>
                                          <p:attrName>style.visibility</p:attrName>
                                        </p:attrNameLst>
                                      </p:cBhvr>
                                      <p:to>
                                        <p:strVal val="visible"/>
                                      </p:to>
                                    </p:set>
                                    <p:animEffect transition="in" filter="fade">
                                      <p:cBhvr>
                                        <p:cTn id="88" dur="500"/>
                                        <p:tgtEl>
                                          <p:spTgt spid="61">
                                            <p:txEl>
                                              <p:pRg st="0" end="0"/>
                                            </p:txEl>
                                          </p:spTgt>
                                        </p:tgtEl>
                                      </p:cBhvr>
                                    </p:animEffect>
                                  </p:childTnLst>
                                </p:cTn>
                              </p:par>
                            </p:childTnLst>
                          </p:cTn>
                        </p:par>
                        <p:par>
                          <p:cTn id="89" fill="hold">
                            <p:stCondLst>
                              <p:cond delay="5600"/>
                            </p:stCondLst>
                            <p:childTnLst>
                              <p:par>
                                <p:cTn id="90" presetID="2" presetClass="entr" presetSubtype="2" decel="100000" fill="hold" grpId="0" nodeType="afterEffect">
                                  <p:stCondLst>
                                    <p:cond delay="0"/>
                                  </p:stCondLst>
                                  <p:childTnLst>
                                    <p:set>
                                      <p:cBhvr>
                                        <p:cTn id="91" dur="1" fill="hold">
                                          <p:stCondLst>
                                            <p:cond delay="0"/>
                                          </p:stCondLst>
                                        </p:cTn>
                                        <p:tgtEl>
                                          <p:spTgt spid="62">
                                            <p:txEl>
                                              <p:pRg st="0" end="0"/>
                                            </p:txEl>
                                          </p:spTgt>
                                        </p:tgtEl>
                                        <p:attrNameLst>
                                          <p:attrName>style.visibility</p:attrName>
                                        </p:attrNameLst>
                                      </p:cBhvr>
                                      <p:to>
                                        <p:strVal val="visible"/>
                                      </p:to>
                                    </p:set>
                                    <p:anim calcmode="lin" valueType="num">
                                      <p:cBhvr additive="base">
                                        <p:cTn id="92" dur="35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93" dur="35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par>
                          <p:cTn id="94" fill="hold">
                            <p:stCondLst>
                              <p:cond delay="5950"/>
                            </p:stCondLst>
                            <p:childTnLst>
                              <p:par>
                                <p:cTn id="95" presetID="2" presetClass="entr" presetSubtype="8" decel="100000" fill="hold" grpId="0" nodeType="afterEffect">
                                  <p:stCondLst>
                                    <p:cond delay="250"/>
                                  </p:stCondLst>
                                  <p:childTnLst>
                                    <p:set>
                                      <p:cBhvr>
                                        <p:cTn id="96" dur="1" fill="hold">
                                          <p:stCondLst>
                                            <p:cond delay="0"/>
                                          </p:stCondLst>
                                        </p:cTn>
                                        <p:tgtEl>
                                          <p:spTgt spid="64"/>
                                        </p:tgtEl>
                                        <p:attrNameLst>
                                          <p:attrName>style.visibility</p:attrName>
                                        </p:attrNameLst>
                                      </p:cBhvr>
                                      <p:to>
                                        <p:strVal val="visible"/>
                                      </p:to>
                                    </p:set>
                                    <p:anim calcmode="lin" valueType="num">
                                      <p:cBhvr additive="base">
                                        <p:cTn id="97" dur="500" fill="hold"/>
                                        <p:tgtEl>
                                          <p:spTgt spid="64"/>
                                        </p:tgtEl>
                                        <p:attrNameLst>
                                          <p:attrName>ppt_x</p:attrName>
                                        </p:attrNameLst>
                                      </p:cBhvr>
                                      <p:tavLst>
                                        <p:tav tm="0">
                                          <p:val>
                                            <p:strVal val="0-#ppt_w/2"/>
                                          </p:val>
                                        </p:tav>
                                        <p:tav tm="100000">
                                          <p:val>
                                            <p:strVal val="#ppt_x"/>
                                          </p:val>
                                        </p:tav>
                                      </p:tavLst>
                                    </p:anim>
                                    <p:anim calcmode="lin" valueType="num">
                                      <p:cBhvr additive="base">
                                        <p:cTn id="98" dur="500" fill="hold"/>
                                        <p:tgtEl>
                                          <p:spTgt spid="64"/>
                                        </p:tgtEl>
                                        <p:attrNameLst>
                                          <p:attrName>ppt_y</p:attrName>
                                        </p:attrNameLst>
                                      </p:cBhvr>
                                      <p:tavLst>
                                        <p:tav tm="0">
                                          <p:val>
                                            <p:strVal val="#ppt_y"/>
                                          </p:val>
                                        </p:tav>
                                        <p:tav tm="100000">
                                          <p:val>
                                            <p:strVal val="#ppt_y"/>
                                          </p:val>
                                        </p:tav>
                                      </p:tavLst>
                                    </p:anim>
                                  </p:childTnLst>
                                </p:cTn>
                              </p:par>
                              <p:par>
                                <p:cTn id="99" presetID="2" presetClass="entr" presetSubtype="9" decel="100000" fill="hold" grpId="0" nodeType="withEffect">
                                  <p:stCondLst>
                                    <p:cond delay="25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0-#ppt_w/2"/>
                                          </p:val>
                                        </p:tav>
                                        <p:tav tm="100000">
                                          <p:val>
                                            <p:strVal val="#ppt_x"/>
                                          </p:val>
                                        </p:tav>
                                      </p:tavLst>
                                    </p:anim>
                                    <p:anim calcmode="lin" valueType="num">
                                      <p:cBhvr additive="base">
                                        <p:cTn id="102" dur="500" fill="hold"/>
                                        <p:tgtEl>
                                          <p:spTgt spid="63"/>
                                        </p:tgtEl>
                                        <p:attrNameLst>
                                          <p:attrName>ppt_y</p:attrName>
                                        </p:attrNameLst>
                                      </p:cBhvr>
                                      <p:tavLst>
                                        <p:tav tm="0">
                                          <p:val>
                                            <p:strVal val="0-#ppt_h/2"/>
                                          </p:val>
                                        </p:tav>
                                        <p:tav tm="100000">
                                          <p:val>
                                            <p:strVal val="#ppt_y"/>
                                          </p:val>
                                        </p:tav>
                                      </p:tavLst>
                                    </p:anim>
                                  </p:childTnLst>
                                </p:cTn>
                              </p:par>
                              <p:par>
                                <p:cTn id="103" presetID="10" presetClass="entr" presetSubtype="0" fill="hold" grpId="0" nodeType="withEffect">
                                  <p:stCondLst>
                                    <p:cond delay="250"/>
                                  </p:stCondLst>
                                  <p:childTnLst>
                                    <p:set>
                                      <p:cBhvr>
                                        <p:cTn id="104" dur="1" fill="hold">
                                          <p:stCondLst>
                                            <p:cond delay="0"/>
                                          </p:stCondLst>
                                        </p:cTn>
                                        <p:tgtEl>
                                          <p:spTgt spid="65">
                                            <p:txEl>
                                              <p:pRg st="0" end="0"/>
                                            </p:txEl>
                                          </p:spTgt>
                                        </p:tgtEl>
                                        <p:attrNameLst>
                                          <p:attrName>style.visibility</p:attrName>
                                        </p:attrNameLst>
                                      </p:cBhvr>
                                      <p:to>
                                        <p:strVal val="visible"/>
                                      </p:to>
                                    </p:set>
                                    <p:animEffect transition="in" filter="fade">
                                      <p:cBhvr>
                                        <p:cTn id="105" dur="500"/>
                                        <p:tgtEl>
                                          <p:spTgt spid="65">
                                            <p:txEl>
                                              <p:pRg st="0" end="0"/>
                                            </p:txEl>
                                          </p:spTgt>
                                        </p:tgtEl>
                                      </p:cBhvr>
                                    </p:animEffect>
                                  </p:childTnLst>
                                </p:cTn>
                              </p:par>
                            </p:childTnLst>
                          </p:cTn>
                        </p:par>
                        <p:par>
                          <p:cTn id="106" fill="hold">
                            <p:stCondLst>
                              <p:cond delay="6700"/>
                            </p:stCondLst>
                            <p:childTnLst>
                              <p:par>
                                <p:cTn id="107" presetID="2" presetClass="entr" presetSubtype="2" decel="100000" fill="hold" grpId="0" nodeType="afterEffect">
                                  <p:stCondLst>
                                    <p:cond delay="0"/>
                                  </p:stCondLst>
                                  <p:childTnLst>
                                    <p:set>
                                      <p:cBhvr>
                                        <p:cTn id="108" dur="1" fill="hold">
                                          <p:stCondLst>
                                            <p:cond delay="0"/>
                                          </p:stCondLst>
                                        </p:cTn>
                                        <p:tgtEl>
                                          <p:spTgt spid="66">
                                            <p:txEl>
                                              <p:pRg st="0" end="0"/>
                                            </p:txEl>
                                          </p:spTgt>
                                        </p:tgtEl>
                                        <p:attrNameLst>
                                          <p:attrName>style.visibility</p:attrName>
                                        </p:attrNameLst>
                                      </p:cBhvr>
                                      <p:to>
                                        <p:strVal val="visible"/>
                                      </p:to>
                                    </p:set>
                                    <p:anim calcmode="lin" valueType="num">
                                      <p:cBhvr additive="base">
                                        <p:cTn id="109" dur="350" fill="hold"/>
                                        <p:tgtEl>
                                          <p:spTgt spid="66">
                                            <p:txEl>
                                              <p:pRg st="0" end="0"/>
                                            </p:txEl>
                                          </p:spTgt>
                                        </p:tgtEl>
                                        <p:attrNameLst>
                                          <p:attrName>ppt_x</p:attrName>
                                        </p:attrNameLst>
                                      </p:cBhvr>
                                      <p:tavLst>
                                        <p:tav tm="0">
                                          <p:val>
                                            <p:strVal val="1+#ppt_w/2"/>
                                          </p:val>
                                        </p:tav>
                                        <p:tav tm="100000">
                                          <p:val>
                                            <p:strVal val="#ppt_x"/>
                                          </p:val>
                                        </p:tav>
                                      </p:tavLst>
                                    </p:anim>
                                    <p:anim calcmode="lin" valueType="num">
                                      <p:cBhvr additive="base">
                                        <p:cTn id="110" dur="35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7" grpId="0" animBg="1"/>
      <p:bldP spid="28" grpId="0" animBg="1"/>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7" grpId="0" build="p">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350" fill="hold"/>
                        <p:tgtEl>
                          <p:spTgt spid="47"/>
                        </p:tgtEl>
                        <p:attrNameLst>
                          <p:attrName>ppt_x</p:attrName>
                        </p:attrNameLst>
                      </p:cBhvr>
                      <p:tavLst>
                        <p:tav tm="0">
                          <p:val>
                            <p:strVal val="1+#ppt_w/2"/>
                          </p:val>
                        </p:tav>
                        <p:tav tm="100000">
                          <p:val>
                            <p:strVal val="#ppt_x"/>
                          </p:val>
                        </p:tav>
                      </p:tavLst>
                    </p:anim>
                    <p:anim calcmode="lin" valueType="num">
                      <p:cBhvr additive="base">
                        <p:cTn dur="350" fill="hold"/>
                        <p:tgtEl>
                          <p:spTgt spid="47"/>
                        </p:tgtEl>
                        <p:attrNameLst>
                          <p:attrName>ppt_y</p:attrName>
                        </p:attrNameLst>
                      </p:cBhvr>
                      <p:tavLst>
                        <p:tav tm="0">
                          <p:val>
                            <p:strVal val="#ppt_y"/>
                          </p:val>
                        </p:tav>
                        <p:tav tm="100000">
                          <p:val>
                            <p:strVal val="#ppt_y"/>
                          </p:val>
                        </p:tav>
                      </p:tavLst>
                    </p:anim>
                  </p:childTnLst>
                </p:cTn>
              </p:par>
            </p:tnLst>
          </p:tmpl>
        </p:tmplLst>
      </p:bldP>
      <p:bldP spid="51" grpId="0" animBg="1"/>
      <p:bldP spid="52" grpId="0" animBg="1"/>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350" fill="hold"/>
                        <p:tgtEl>
                          <p:spTgt spid="54"/>
                        </p:tgtEl>
                        <p:attrNameLst>
                          <p:attrName>ppt_x</p:attrName>
                        </p:attrNameLst>
                      </p:cBhvr>
                      <p:tavLst>
                        <p:tav tm="0">
                          <p:val>
                            <p:strVal val="1+#ppt_w/2"/>
                          </p:val>
                        </p:tav>
                        <p:tav tm="100000">
                          <p:val>
                            <p:strVal val="#ppt_x"/>
                          </p:val>
                        </p:tav>
                      </p:tavLst>
                    </p:anim>
                    <p:anim calcmode="lin" valueType="num">
                      <p:cBhvr additive="base">
                        <p:cTn dur="350" fill="hold"/>
                        <p:tgtEl>
                          <p:spTgt spid="54"/>
                        </p:tgtEl>
                        <p:attrNameLst>
                          <p:attrName>ppt_y</p:attrName>
                        </p:attrNameLst>
                      </p:cBhvr>
                      <p:tavLst>
                        <p:tav tm="0">
                          <p:val>
                            <p:strVal val="#ppt_y"/>
                          </p:val>
                        </p:tav>
                        <p:tav tm="100000">
                          <p:val>
                            <p:strVal val="#ppt_y"/>
                          </p:val>
                        </p:tav>
                      </p:tavLst>
                    </p:anim>
                  </p:childTnLst>
                </p:cTn>
              </p:par>
            </p:tnLst>
          </p:tmpl>
        </p:tmplLst>
      </p:bldP>
      <p:bldP spid="55" grpId="0" animBg="1"/>
      <p:bldP spid="56" grpId="0" animBg="1"/>
      <p:bldP spid="57" grpId="0" build="p">
        <p:tmplLst>
          <p:tmpl lvl="1">
            <p:tnLst>
              <p:par>
                <p:cTn presetID="10" presetClass="entr" presetSubtype="0" fill="hold" nodeType="withEffect">
                  <p:stCondLst>
                    <p:cond delay="25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 presetClass="entr" presetSubtype="2" decel="10000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350" fill="hold"/>
                        <p:tgtEl>
                          <p:spTgt spid="58"/>
                        </p:tgtEl>
                        <p:attrNameLst>
                          <p:attrName>ppt_x</p:attrName>
                        </p:attrNameLst>
                      </p:cBhvr>
                      <p:tavLst>
                        <p:tav tm="0">
                          <p:val>
                            <p:strVal val="1+#ppt_w/2"/>
                          </p:val>
                        </p:tav>
                        <p:tav tm="100000">
                          <p:val>
                            <p:strVal val="#ppt_x"/>
                          </p:val>
                        </p:tav>
                      </p:tavLst>
                    </p:anim>
                    <p:anim calcmode="lin" valueType="num">
                      <p:cBhvr additive="base">
                        <p:cTn dur="350" fill="hold"/>
                        <p:tgtEl>
                          <p:spTgt spid="58"/>
                        </p:tgtEl>
                        <p:attrNameLst>
                          <p:attrName>ppt_y</p:attrName>
                        </p:attrNameLst>
                      </p:cBhvr>
                      <p:tavLst>
                        <p:tav tm="0">
                          <p:val>
                            <p:strVal val="#ppt_y"/>
                          </p:val>
                        </p:tav>
                        <p:tav tm="100000">
                          <p:val>
                            <p:strVal val="#ppt_y"/>
                          </p:val>
                        </p:tav>
                      </p:tavLst>
                    </p:anim>
                  </p:childTnLst>
                </p:cTn>
              </p:par>
            </p:tnLst>
          </p:tmpl>
        </p:tmplLst>
      </p:bldP>
      <p:bldP spid="59" grpId="0" animBg="1"/>
      <p:bldP spid="60" grpId="0" animBg="1"/>
      <p:bldP spid="61" grpId="0" build="p">
        <p:tmplLst>
          <p:tmpl lvl="1">
            <p:tnLst>
              <p:par>
                <p:cTn presetID="10" presetClass="entr" presetSubtype="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350" fill="hold"/>
                        <p:tgtEl>
                          <p:spTgt spid="62"/>
                        </p:tgtEl>
                        <p:attrNameLst>
                          <p:attrName>ppt_x</p:attrName>
                        </p:attrNameLst>
                      </p:cBhvr>
                      <p:tavLst>
                        <p:tav tm="0">
                          <p:val>
                            <p:strVal val="1+#ppt_w/2"/>
                          </p:val>
                        </p:tav>
                        <p:tav tm="100000">
                          <p:val>
                            <p:strVal val="#ppt_x"/>
                          </p:val>
                        </p:tav>
                      </p:tavLst>
                    </p:anim>
                    <p:anim calcmode="lin" valueType="num">
                      <p:cBhvr additive="base">
                        <p:cTn dur="35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65" grpId="0" build="p">
        <p:tmplLst>
          <p:tmpl lvl="1">
            <p:tnLst>
              <p:par>
                <p:cTn presetID="10" presetClass="entr" presetSubtype="0" fill="hold" nodeType="withEffect">
                  <p:stCondLst>
                    <p:cond delay="25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2" presetClass="entr" presetSubtype="2"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350" fill="hold"/>
                        <p:tgtEl>
                          <p:spTgt spid="66"/>
                        </p:tgtEl>
                        <p:attrNameLst>
                          <p:attrName>ppt_x</p:attrName>
                        </p:attrNameLst>
                      </p:cBhvr>
                      <p:tavLst>
                        <p:tav tm="0">
                          <p:val>
                            <p:strVal val="1+#ppt_w/2"/>
                          </p:val>
                        </p:tav>
                        <p:tav tm="100000">
                          <p:val>
                            <p:strVal val="#ppt_x"/>
                          </p:val>
                        </p:tav>
                      </p:tavLst>
                    </p:anim>
                    <p:anim calcmode="lin" valueType="num">
                      <p:cBhvr additive="base">
                        <p:cTn dur="350" fill="hold"/>
                        <p:tgtEl>
                          <p:spTgt spid="66"/>
                        </p:tgtEl>
                        <p:attrNameLst>
                          <p:attrName>ppt_y</p:attrName>
                        </p:attrNameLst>
                      </p:cBhvr>
                      <p:tavLst>
                        <p:tav tm="0">
                          <p:val>
                            <p:strVal val="#ppt_y"/>
                          </p:val>
                        </p:tav>
                        <p:tav tm="100000">
                          <p:val>
                            <p:strVal val="#ppt_y"/>
                          </p:val>
                        </p:tav>
                      </p:tavLst>
                    </p:anim>
                  </p:childTnLst>
                </p:cTn>
              </p:par>
            </p:tnLst>
          </p:tmpl>
        </p:tmplLst>
      </p:bldP>
      <p:bldP spid="67"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option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27" name="対角する 2 つの角を切り取った四角形 26"/>
          <p:cNvSpPr/>
          <p:nvPr userDrawn="1"/>
        </p:nvSpPr>
        <p:spPr>
          <a:xfrm rot="21226749">
            <a:off x="7890144" y="2591131"/>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対角する 2 つの角を切り取った四角形 27"/>
          <p:cNvSpPr/>
          <p:nvPr userDrawn="1"/>
        </p:nvSpPr>
        <p:spPr>
          <a:xfrm rot="21054230">
            <a:off x="7701074" y="2474933"/>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テキスト プレースホルダー 22"/>
          <p:cNvSpPr>
            <a:spLocks noGrp="1"/>
          </p:cNvSpPr>
          <p:nvPr>
            <p:ph type="body" sz="quarter" idx="15" hasCustomPrompt="1"/>
          </p:nvPr>
        </p:nvSpPr>
        <p:spPr>
          <a:xfrm>
            <a:off x="7644696" y="2417691"/>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47" name="テキスト プレースホルダー 5"/>
          <p:cNvSpPr>
            <a:spLocks noGrp="1"/>
          </p:cNvSpPr>
          <p:nvPr>
            <p:ph type="body" sz="quarter" idx="14" hasCustomPrompt="1"/>
          </p:nvPr>
        </p:nvSpPr>
        <p:spPr>
          <a:xfrm>
            <a:off x="8868832" y="2433143"/>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1" name="対角する 2 つの角を切り取った四角形 50"/>
          <p:cNvSpPr/>
          <p:nvPr userDrawn="1"/>
        </p:nvSpPr>
        <p:spPr>
          <a:xfrm rot="21226749">
            <a:off x="7887845" y="4370341"/>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対角する 2 つの角を切り取った四角形 51"/>
          <p:cNvSpPr/>
          <p:nvPr userDrawn="1"/>
        </p:nvSpPr>
        <p:spPr>
          <a:xfrm rot="21054230">
            <a:off x="7698775" y="4254143"/>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テキスト プレースホルダー 22"/>
          <p:cNvSpPr>
            <a:spLocks noGrp="1"/>
          </p:cNvSpPr>
          <p:nvPr>
            <p:ph type="body" sz="quarter" idx="16" hasCustomPrompt="1"/>
          </p:nvPr>
        </p:nvSpPr>
        <p:spPr>
          <a:xfrm>
            <a:off x="7642397" y="4196901"/>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54" name="テキスト プレースホルダー 5"/>
          <p:cNvSpPr>
            <a:spLocks noGrp="1"/>
          </p:cNvSpPr>
          <p:nvPr>
            <p:ph type="body" sz="quarter" idx="17" hasCustomPrompt="1"/>
          </p:nvPr>
        </p:nvSpPr>
        <p:spPr>
          <a:xfrm>
            <a:off x="8866533" y="4212353"/>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5" name="対角する 2 つの角を切り取った四角形 54"/>
          <p:cNvSpPr/>
          <p:nvPr userDrawn="1"/>
        </p:nvSpPr>
        <p:spPr>
          <a:xfrm rot="21226749">
            <a:off x="7890144" y="6253044"/>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対角する 2 つの角を切り取った四角形 55"/>
          <p:cNvSpPr/>
          <p:nvPr userDrawn="1"/>
        </p:nvSpPr>
        <p:spPr>
          <a:xfrm rot="21054230">
            <a:off x="7701074" y="6136846"/>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テキスト プレースホルダー 22"/>
          <p:cNvSpPr>
            <a:spLocks noGrp="1"/>
          </p:cNvSpPr>
          <p:nvPr>
            <p:ph type="body" sz="quarter" idx="18" hasCustomPrompt="1"/>
          </p:nvPr>
        </p:nvSpPr>
        <p:spPr>
          <a:xfrm>
            <a:off x="7644696" y="6079604"/>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58" name="テキスト プレースホルダー 5"/>
          <p:cNvSpPr>
            <a:spLocks noGrp="1"/>
          </p:cNvSpPr>
          <p:nvPr>
            <p:ph type="body" sz="quarter" idx="19" hasCustomPrompt="1"/>
          </p:nvPr>
        </p:nvSpPr>
        <p:spPr>
          <a:xfrm>
            <a:off x="8868832" y="6095056"/>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9" name="対角する 2 つの角を切り取った四角形 58"/>
          <p:cNvSpPr/>
          <p:nvPr userDrawn="1"/>
        </p:nvSpPr>
        <p:spPr>
          <a:xfrm rot="21226749">
            <a:off x="7887843" y="8125252"/>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対角する 2 つの角を切り取った四角形 59"/>
          <p:cNvSpPr/>
          <p:nvPr userDrawn="1"/>
        </p:nvSpPr>
        <p:spPr>
          <a:xfrm rot="21054230">
            <a:off x="7698773" y="8009054"/>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テキスト プレースホルダー 22"/>
          <p:cNvSpPr>
            <a:spLocks noGrp="1"/>
          </p:cNvSpPr>
          <p:nvPr>
            <p:ph type="body" sz="quarter" idx="20" hasCustomPrompt="1"/>
          </p:nvPr>
        </p:nvSpPr>
        <p:spPr>
          <a:xfrm>
            <a:off x="7642395" y="7951812"/>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62" name="テキスト プレースホルダー 5"/>
          <p:cNvSpPr>
            <a:spLocks noGrp="1"/>
          </p:cNvSpPr>
          <p:nvPr>
            <p:ph type="body" sz="quarter" idx="21" hasCustomPrompt="1"/>
          </p:nvPr>
        </p:nvSpPr>
        <p:spPr>
          <a:xfrm>
            <a:off x="8866531" y="7967264"/>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7" name="テキスト プレースホルダー 22"/>
          <p:cNvSpPr>
            <a:spLocks noGrp="1"/>
          </p:cNvSpPr>
          <p:nvPr>
            <p:ph type="body" sz="quarter" idx="13" hasCustomPrompt="1"/>
          </p:nvPr>
        </p:nvSpPr>
        <p:spPr>
          <a:xfrm>
            <a:off x="934295" y="2191172"/>
            <a:ext cx="6192688" cy="7043124"/>
          </a:xfrm>
        </p:spPr>
        <p:txBody>
          <a:bodyPr anchor="ctr">
            <a:normAutofit/>
          </a:bodyPr>
          <a:lstStyle>
            <a:lvl1pPr algn="l">
              <a:lnSpc>
                <a:spcPts val="8000"/>
              </a:lnSpc>
              <a:defRPr sz="8000">
                <a:solidFill>
                  <a:srgbClr val="525252"/>
                </a:solidFill>
                <a:latin typeface="+mj-lt"/>
              </a:defRPr>
            </a:lvl1pPr>
          </a:lstStyle>
          <a:p>
            <a:pPr lvl="0"/>
            <a:r>
              <a:rPr lang="en-US" dirty="0"/>
              <a:t>Text</a:t>
            </a:r>
            <a:br>
              <a:rPr lang="en-US" dirty="0"/>
            </a:br>
            <a:r>
              <a:rPr lang="en-US" dirty="0"/>
              <a:t>Here</a:t>
            </a:r>
          </a:p>
        </p:txBody>
      </p:sp>
    </p:spTree>
    <p:extLst>
      <p:ext uri="{BB962C8B-B14F-4D97-AF65-F5344CB8AC3E}">
        <p14:creationId xmlns:p14="http://schemas.microsoft.com/office/powerpoint/2010/main" val="342719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9" decel="100000" fill="hold" grpId="0" nodeType="afterEffect">
                                  <p:stCondLst>
                                    <p:cond delay="0"/>
                                  </p:stCondLst>
                                  <p:iterate type="wd">
                                    <p:tmPct val="10000"/>
                                  </p:iterate>
                                  <p:childTnLst>
                                    <p:set>
                                      <p:cBhvr>
                                        <p:cTn id="23" dur="1" fill="hold">
                                          <p:stCondLst>
                                            <p:cond delay="0"/>
                                          </p:stCondLst>
                                        </p:cTn>
                                        <p:tgtEl>
                                          <p:spTgt spid="67">
                                            <p:txEl>
                                              <p:pRg st="0" end="0"/>
                                            </p:txEl>
                                          </p:spTgt>
                                        </p:tgtEl>
                                        <p:attrNameLst>
                                          <p:attrName>style.visibility</p:attrName>
                                        </p:attrNameLst>
                                      </p:cBhvr>
                                      <p:to>
                                        <p:strVal val="visible"/>
                                      </p:to>
                                    </p:set>
                                    <p:anim calcmode="lin" valueType="num">
                                      <p:cBhvr additive="base">
                                        <p:cTn id="24"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7">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300"/>
                            </p:stCondLst>
                            <p:childTnLst>
                              <p:par>
                                <p:cTn id="27" presetID="2" presetClass="entr" presetSubtype="8" decel="100000" fill="hold" grpId="0" nodeType="afterEffect">
                                  <p:stCondLst>
                                    <p:cond delay="5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9" decel="100000" fill="hold" grpId="0" nodeType="withEffect">
                                  <p:stCondLst>
                                    <p:cond delay="5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par>
                          <p:cTn id="38" fill="hold">
                            <p:stCondLst>
                              <p:cond delay="2300"/>
                            </p:stCondLst>
                            <p:childTnLst>
                              <p:par>
                                <p:cTn id="39" presetID="2" presetClass="entr" presetSubtype="2" decel="100000" fill="hold" grpId="0" nodeType="afterEffect">
                                  <p:stCondLst>
                                    <p:cond delay="0"/>
                                  </p:stCondLst>
                                  <p:childTnLst>
                                    <p:set>
                                      <p:cBhvr>
                                        <p:cTn id="40" dur="1" fill="hold">
                                          <p:stCondLst>
                                            <p:cond delay="0"/>
                                          </p:stCondLst>
                                        </p:cTn>
                                        <p:tgtEl>
                                          <p:spTgt spid="47">
                                            <p:txEl>
                                              <p:pRg st="0" end="0"/>
                                            </p:txEl>
                                          </p:spTgt>
                                        </p:tgtEl>
                                        <p:attrNameLst>
                                          <p:attrName>style.visibility</p:attrName>
                                        </p:attrNameLst>
                                      </p:cBhvr>
                                      <p:to>
                                        <p:strVal val="visible"/>
                                      </p:to>
                                    </p:set>
                                    <p:anim calcmode="lin" valueType="num">
                                      <p:cBhvr additive="base">
                                        <p:cTn id="41" dur="35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2" dur="35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8" decel="100000" fill="hold" grpId="0" nodeType="afterEffect">
                                  <p:stCondLst>
                                    <p:cond delay="25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0-#ppt_w/2"/>
                                          </p:val>
                                        </p:tav>
                                        <p:tav tm="100000">
                                          <p:val>
                                            <p:strVal val="#ppt_x"/>
                                          </p:val>
                                        </p:tav>
                                      </p:tavLst>
                                    </p:anim>
                                    <p:anim calcmode="lin" valueType="num">
                                      <p:cBhvr additive="base">
                                        <p:cTn id="47" dur="5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9" decel="100000" fill="hold" grpId="0" nodeType="withEffect">
                                  <p:stCondLst>
                                    <p:cond delay="25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0-#ppt_w/2"/>
                                          </p:val>
                                        </p:tav>
                                        <p:tav tm="100000">
                                          <p:val>
                                            <p:strVal val="#ppt_x"/>
                                          </p:val>
                                        </p:tav>
                                      </p:tavLst>
                                    </p:anim>
                                    <p:anim calcmode="lin" valueType="num">
                                      <p:cBhvr additive="base">
                                        <p:cTn id="51" dur="500" fill="hold"/>
                                        <p:tgtEl>
                                          <p:spTgt spid="51"/>
                                        </p:tgtEl>
                                        <p:attrNameLst>
                                          <p:attrName>ppt_y</p:attrName>
                                        </p:attrNameLst>
                                      </p:cBhvr>
                                      <p:tavLst>
                                        <p:tav tm="0">
                                          <p:val>
                                            <p:strVal val="0-#ppt_h/2"/>
                                          </p:val>
                                        </p:tav>
                                        <p:tav tm="100000">
                                          <p:val>
                                            <p:strVal val="#ppt_y"/>
                                          </p:val>
                                        </p:tav>
                                      </p:tavLst>
                                    </p:anim>
                                  </p:childTnLst>
                                </p:cTn>
                              </p:par>
                              <p:par>
                                <p:cTn id="52" presetID="10" presetClass="entr" presetSubtype="0" fill="hold" grpId="0" nodeType="withEffect">
                                  <p:stCondLst>
                                    <p:cond delay="250"/>
                                  </p:stCondLst>
                                  <p:childTnLst>
                                    <p:set>
                                      <p:cBhvr>
                                        <p:cTn id="53" dur="1" fill="hold">
                                          <p:stCondLst>
                                            <p:cond delay="0"/>
                                          </p:stCondLst>
                                        </p:cTn>
                                        <p:tgtEl>
                                          <p:spTgt spid="53">
                                            <p:txEl>
                                              <p:pRg st="0" end="0"/>
                                            </p:txEl>
                                          </p:spTgt>
                                        </p:tgtEl>
                                        <p:attrNameLst>
                                          <p:attrName>style.visibility</p:attrName>
                                        </p:attrNameLst>
                                      </p:cBhvr>
                                      <p:to>
                                        <p:strVal val="visible"/>
                                      </p:to>
                                    </p:set>
                                    <p:animEffect transition="in" filter="fade">
                                      <p:cBhvr>
                                        <p:cTn id="54" dur="500"/>
                                        <p:tgtEl>
                                          <p:spTgt spid="53">
                                            <p:txEl>
                                              <p:pRg st="0" end="0"/>
                                            </p:txEl>
                                          </p:spTgt>
                                        </p:tgtEl>
                                      </p:cBhvr>
                                    </p:animEffect>
                                  </p:childTnLst>
                                </p:cTn>
                              </p:par>
                            </p:childTnLst>
                          </p:cTn>
                        </p:par>
                        <p:par>
                          <p:cTn id="55" fill="hold">
                            <p:stCondLst>
                              <p:cond delay="3400"/>
                            </p:stCondLst>
                            <p:childTnLst>
                              <p:par>
                                <p:cTn id="56" presetID="2" presetClass="entr" presetSubtype="2" decel="100000" fill="hold" grpId="0" nodeType="afterEffect">
                                  <p:stCondLst>
                                    <p:cond delay="0"/>
                                  </p:stCondLst>
                                  <p:childTnLst>
                                    <p:set>
                                      <p:cBhvr>
                                        <p:cTn id="57" dur="1" fill="hold">
                                          <p:stCondLst>
                                            <p:cond delay="0"/>
                                          </p:stCondLst>
                                        </p:cTn>
                                        <p:tgtEl>
                                          <p:spTgt spid="54">
                                            <p:txEl>
                                              <p:pRg st="0" end="0"/>
                                            </p:txEl>
                                          </p:spTgt>
                                        </p:tgtEl>
                                        <p:attrNameLst>
                                          <p:attrName>style.visibility</p:attrName>
                                        </p:attrNameLst>
                                      </p:cBhvr>
                                      <p:to>
                                        <p:strVal val="visible"/>
                                      </p:to>
                                    </p:set>
                                    <p:anim calcmode="lin" valueType="num">
                                      <p:cBhvr additive="base">
                                        <p:cTn id="58" dur="35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59" dur="35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50"/>
                            </p:stCondLst>
                            <p:childTnLst>
                              <p:par>
                                <p:cTn id="61" presetID="2" presetClass="entr" presetSubtype="8" decel="100000" fill="hold" grpId="0" nodeType="afterEffect">
                                  <p:stCondLst>
                                    <p:cond delay="25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0-#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par>
                                <p:cTn id="65" presetID="2" presetClass="entr" presetSubtype="9" decel="100000" fill="hold" grpId="0" nodeType="withEffect">
                                  <p:stCondLst>
                                    <p:cond delay="25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0-#ppt_w/2"/>
                                          </p:val>
                                        </p:tav>
                                        <p:tav tm="100000">
                                          <p:val>
                                            <p:strVal val="#ppt_x"/>
                                          </p:val>
                                        </p:tav>
                                      </p:tavLst>
                                    </p:anim>
                                    <p:anim calcmode="lin" valueType="num">
                                      <p:cBhvr additive="base">
                                        <p:cTn id="68" dur="500" fill="hold"/>
                                        <p:tgtEl>
                                          <p:spTgt spid="55"/>
                                        </p:tgtEl>
                                        <p:attrNameLst>
                                          <p:attrName>ppt_y</p:attrName>
                                        </p:attrNameLst>
                                      </p:cBhvr>
                                      <p:tavLst>
                                        <p:tav tm="0">
                                          <p:val>
                                            <p:strVal val="0-#ppt_h/2"/>
                                          </p:val>
                                        </p:tav>
                                        <p:tav tm="100000">
                                          <p:val>
                                            <p:strVal val="#ppt_y"/>
                                          </p:val>
                                        </p:tav>
                                      </p:tavLst>
                                    </p:anim>
                                  </p:childTnLst>
                                </p:cTn>
                              </p:par>
                              <p:par>
                                <p:cTn id="69" presetID="10" presetClass="entr" presetSubtype="0" fill="hold" grpId="0" nodeType="withEffect">
                                  <p:stCondLst>
                                    <p:cond delay="250"/>
                                  </p:stCondLst>
                                  <p:childTnLst>
                                    <p:set>
                                      <p:cBhvr>
                                        <p:cTn id="70" dur="1" fill="hold">
                                          <p:stCondLst>
                                            <p:cond delay="0"/>
                                          </p:stCondLst>
                                        </p:cTn>
                                        <p:tgtEl>
                                          <p:spTgt spid="57">
                                            <p:txEl>
                                              <p:pRg st="0" end="0"/>
                                            </p:txEl>
                                          </p:spTgt>
                                        </p:tgtEl>
                                        <p:attrNameLst>
                                          <p:attrName>style.visibility</p:attrName>
                                        </p:attrNameLst>
                                      </p:cBhvr>
                                      <p:to>
                                        <p:strVal val="visible"/>
                                      </p:to>
                                    </p:set>
                                    <p:animEffect transition="in" filter="fade">
                                      <p:cBhvr>
                                        <p:cTn id="71" dur="500"/>
                                        <p:tgtEl>
                                          <p:spTgt spid="57">
                                            <p:txEl>
                                              <p:pRg st="0" end="0"/>
                                            </p:txEl>
                                          </p:spTgt>
                                        </p:tgtEl>
                                      </p:cBhvr>
                                    </p:animEffect>
                                  </p:childTnLst>
                                </p:cTn>
                              </p:par>
                            </p:childTnLst>
                          </p:cTn>
                        </p:par>
                        <p:par>
                          <p:cTn id="72" fill="hold">
                            <p:stCondLst>
                              <p:cond delay="4500"/>
                            </p:stCondLst>
                            <p:childTnLst>
                              <p:par>
                                <p:cTn id="73" presetID="2" presetClass="entr" presetSubtype="2" decel="100000" fill="hold" grpId="0" nodeType="afterEffect">
                                  <p:stCondLst>
                                    <p:cond delay="0"/>
                                  </p:stCondLst>
                                  <p:childTnLst>
                                    <p:set>
                                      <p:cBhvr>
                                        <p:cTn id="74" dur="1" fill="hold">
                                          <p:stCondLst>
                                            <p:cond delay="0"/>
                                          </p:stCondLst>
                                        </p:cTn>
                                        <p:tgtEl>
                                          <p:spTgt spid="58">
                                            <p:txEl>
                                              <p:pRg st="0" end="0"/>
                                            </p:txEl>
                                          </p:spTgt>
                                        </p:tgtEl>
                                        <p:attrNameLst>
                                          <p:attrName>style.visibility</p:attrName>
                                        </p:attrNameLst>
                                      </p:cBhvr>
                                      <p:to>
                                        <p:strVal val="visible"/>
                                      </p:to>
                                    </p:set>
                                    <p:anim calcmode="lin" valueType="num">
                                      <p:cBhvr additive="base">
                                        <p:cTn id="75" dur="35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76" dur="350" fill="hold"/>
                                        <p:tgtEl>
                                          <p:spTgt spid="58">
                                            <p:txEl>
                                              <p:pRg st="0" end="0"/>
                                            </p:txEl>
                                          </p:spTgt>
                                        </p:tgtEl>
                                        <p:attrNameLst>
                                          <p:attrName>ppt_y</p:attrName>
                                        </p:attrNameLst>
                                      </p:cBhvr>
                                      <p:tavLst>
                                        <p:tav tm="0">
                                          <p:val>
                                            <p:strVal val="#ppt_y"/>
                                          </p:val>
                                        </p:tav>
                                        <p:tav tm="100000">
                                          <p:val>
                                            <p:strVal val="#ppt_y"/>
                                          </p:val>
                                        </p:tav>
                                      </p:tavLst>
                                    </p:anim>
                                  </p:childTnLst>
                                </p:cTn>
                              </p:par>
                            </p:childTnLst>
                          </p:cTn>
                        </p:par>
                        <p:par>
                          <p:cTn id="77" fill="hold">
                            <p:stCondLst>
                              <p:cond delay="4850"/>
                            </p:stCondLst>
                            <p:childTnLst>
                              <p:par>
                                <p:cTn id="78" presetID="2" presetClass="entr" presetSubtype="8" decel="100000" fill="hold" grpId="0" nodeType="afterEffect">
                                  <p:stCondLst>
                                    <p:cond delay="250"/>
                                  </p:stCondLst>
                                  <p:childTnLst>
                                    <p:set>
                                      <p:cBhvr>
                                        <p:cTn id="79" dur="1" fill="hold">
                                          <p:stCondLst>
                                            <p:cond delay="0"/>
                                          </p:stCondLst>
                                        </p:cTn>
                                        <p:tgtEl>
                                          <p:spTgt spid="60"/>
                                        </p:tgtEl>
                                        <p:attrNameLst>
                                          <p:attrName>style.visibility</p:attrName>
                                        </p:attrNameLst>
                                      </p:cBhvr>
                                      <p:to>
                                        <p:strVal val="visible"/>
                                      </p:to>
                                    </p:set>
                                    <p:anim calcmode="lin" valueType="num">
                                      <p:cBhvr additive="base">
                                        <p:cTn id="80" dur="500" fill="hold"/>
                                        <p:tgtEl>
                                          <p:spTgt spid="60"/>
                                        </p:tgtEl>
                                        <p:attrNameLst>
                                          <p:attrName>ppt_x</p:attrName>
                                        </p:attrNameLst>
                                      </p:cBhvr>
                                      <p:tavLst>
                                        <p:tav tm="0">
                                          <p:val>
                                            <p:strVal val="0-#ppt_w/2"/>
                                          </p:val>
                                        </p:tav>
                                        <p:tav tm="100000">
                                          <p:val>
                                            <p:strVal val="#ppt_x"/>
                                          </p:val>
                                        </p:tav>
                                      </p:tavLst>
                                    </p:anim>
                                    <p:anim calcmode="lin" valueType="num">
                                      <p:cBhvr additive="base">
                                        <p:cTn id="81" dur="500" fill="hold"/>
                                        <p:tgtEl>
                                          <p:spTgt spid="60"/>
                                        </p:tgtEl>
                                        <p:attrNameLst>
                                          <p:attrName>ppt_y</p:attrName>
                                        </p:attrNameLst>
                                      </p:cBhvr>
                                      <p:tavLst>
                                        <p:tav tm="0">
                                          <p:val>
                                            <p:strVal val="#ppt_y"/>
                                          </p:val>
                                        </p:tav>
                                        <p:tav tm="100000">
                                          <p:val>
                                            <p:strVal val="#ppt_y"/>
                                          </p:val>
                                        </p:tav>
                                      </p:tavLst>
                                    </p:anim>
                                  </p:childTnLst>
                                </p:cTn>
                              </p:par>
                              <p:par>
                                <p:cTn id="82" presetID="2" presetClass="entr" presetSubtype="9" decel="100000" fill="hold" grpId="0" nodeType="withEffect">
                                  <p:stCondLst>
                                    <p:cond delay="25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0-#ppt_w/2"/>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par>
                                <p:cTn id="86" presetID="10" presetClass="entr" presetSubtype="0" fill="hold" grpId="0" nodeType="withEffect">
                                  <p:stCondLst>
                                    <p:cond delay="250"/>
                                  </p:stCondLst>
                                  <p:childTnLst>
                                    <p:set>
                                      <p:cBhvr>
                                        <p:cTn id="87" dur="1" fill="hold">
                                          <p:stCondLst>
                                            <p:cond delay="0"/>
                                          </p:stCondLst>
                                        </p:cTn>
                                        <p:tgtEl>
                                          <p:spTgt spid="61">
                                            <p:txEl>
                                              <p:pRg st="0" end="0"/>
                                            </p:txEl>
                                          </p:spTgt>
                                        </p:tgtEl>
                                        <p:attrNameLst>
                                          <p:attrName>style.visibility</p:attrName>
                                        </p:attrNameLst>
                                      </p:cBhvr>
                                      <p:to>
                                        <p:strVal val="visible"/>
                                      </p:to>
                                    </p:set>
                                    <p:animEffect transition="in" filter="fade">
                                      <p:cBhvr>
                                        <p:cTn id="88" dur="500"/>
                                        <p:tgtEl>
                                          <p:spTgt spid="61">
                                            <p:txEl>
                                              <p:pRg st="0" end="0"/>
                                            </p:txEl>
                                          </p:spTgt>
                                        </p:tgtEl>
                                      </p:cBhvr>
                                    </p:animEffect>
                                  </p:childTnLst>
                                </p:cTn>
                              </p:par>
                            </p:childTnLst>
                          </p:cTn>
                        </p:par>
                        <p:par>
                          <p:cTn id="89" fill="hold">
                            <p:stCondLst>
                              <p:cond delay="5600"/>
                            </p:stCondLst>
                            <p:childTnLst>
                              <p:par>
                                <p:cTn id="90" presetID="2" presetClass="entr" presetSubtype="2" decel="100000" fill="hold" grpId="0" nodeType="afterEffect">
                                  <p:stCondLst>
                                    <p:cond delay="0"/>
                                  </p:stCondLst>
                                  <p:childTnLst>
                                    <p:set>
                                      <p:cBhvr>
                                        <p:cTn id="91" dur="1" fill="hold">
                                          <p:stCondLst>
                                            <p:cond delay="0"/>
                                          </p:stCondLst>
                                        </p:cTn>
                                        <p:tgtEl>
                                          <p:spTgt spid="62">
                                            <p:txEl>
                                              <p:pRg st="0" end="0"/>
                                            </p:txEl>
                                          </p:spTgt>
                                        </p:tgtEl>
                                        <p:attrNameLst>
                                          <p:attrName>style.visibility</p:attrName>
                                        </p:attrNameLst>
                                      </p:cBhvr>
                                      <p:to>
                                        <p:strVal val="visible"/>
                                      </p:to>
                                    </p:set>
                                    <p:anim calcmode="lin" valueType="num">
                                      <p:cBhvr additive="base">
                                        <p:cTn id="92" dur="35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93" dur="35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7" grpId="0" animBg="1"/>
      <p:bldP spid="28" grpId="0" animBg="1"/>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7" grpId="0" build="p">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350" fill="hold"/>
                        <p:tgtEl>
                          <p:spTgt spid="47"/>
                        </p:tgtEl>
                        <p:attrNameLst>
                          <p:attrName>ppt_x</p:attrName>
                        </p:attrNameLst>
                      </p:cBhvr>
                      <p:tavLst>
                        <p:tav tm="0">
                          <p:val>
                            <p:strVal val="1+#ppt_w/2"/>
                          </p:val>
                        </p:tav>
                        <p:tav tm="100000">
                          <p:val>
                            <p:strVal val="#ppt_x"/>
                          </p:val>
                        </p:tav>
                      </p:tavLst>
                    </p:anim>
                    <p:anim calcmode="lin" valueType="num">
                      <p:cBhvr additive="base">
                        <p:cTn dur="350" fill="hold"/>
                        <p:tgtEl>
                          <p:spTgt spid="47"/>
                        </p:tgtEl>
                        <p:attrNameLst>
                          <p:attrName>ppt_y</p:attrName>
                        </p:attrNameLst>
                      </p:cBhvr>
                      <p:tavLst>
                        <p:tav tm="0">
                          <p:val>
                            <p:strVal val="#ppt_y"/>
                          </p:val>
                        </p:tav>
                        <p:tav tm="100000">
                          <p:val>
                            <p:strVal val="#ppt_y"/>
                          </p:val>
                        </p:tav>
                      </p:tavLst>
                    </p:anim>
                  </p:childTnLst>
                </p:cTn>
              </p:par>
            </p:tnLst>
          </p:tmpl>
        </p:tmplLst>
      </p:bldP>
      <p:bldP spid="51" grpId="0" animBg="1"/>
      <p:bldP spid="52" grpId="0" animBg="1"/>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350" fill="hold"/>
                        <p:tgtEl>
                          <p:spTgt spid="54"/>
                        </p:tgtEl>
                        <p:attrNameLst>
                          <p:attrName>ppt_x</p:attrName>
                        </p:attrNameLst>
                      </p:cBhvr>
                      <p:tavLst>
                        <p:tav tm="0">
                          <p:val>
                            <p:strVal val="1+#ppt_w/2"/>
                          </p:val>
                        </p:tav>
                        <p:tav tm="100000">
                          <p:val>
                            <p:strVal val="#ppt_x"/>
                          </p:val>
                        </p:tav>
                      </p:tavLst>
                    </p:anim>
                    <p:anim calcmode="lin" valueType="num">
                      <p:cBhvr additive="base">
                        <p:cTn dur="350" fill="hold"/>
                        <p:tgtEl>
                          <p:spTgt spid="54"/>
                        </p:tgtEl>
                        <p:attrNameLst>
                          <p:attrName>ppt_y</p:attrName>
                        </p:attrNameLst>
                      </p:cBhvr>
                      <p:tavLst>
                        <p:tav tm="0">
                          <p:val>
                            <p:strVal val="#ppt_y"/>
                          </p:val>
                        </p:tav>
                        <p:tav tm="100000">
                          <p:val>
                            <p:strVal val="#ppt_y"/>
                          </p:val>
                        </p:tav>
                      </p:tavLst>
                    </p:anim>
                  </p:childTnLst>
                </p:cTn>
              </p:par>
            </p:tnLst>
          </p:tmpl>
        </p:tmplLst>
      </p:bldP>
      <p:bldP spid="55" grpId="0" animBg="1"/>
      <p:bldP spid="56" grpId="0" animBg="1"/>
      <p:bldP spid="57" grpId="0" build="p">
        <p:tmplLst>
          <p:tmpl lvl="1">
            <p:tnLst>
              <p:par>
                <p:cTn presetID="10" presetClass="entr" presetSubtype="0" fill="hold" nodeType="withEffect">
                  <p:stCondLst>
                    <p:cond delay="25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 presetClass="entr" presetSubtype="2" decel="10000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350" fill="hold"/>
                        <p:tgtEl>
                          <p:spTgt spid="58"/>
                        </p:tgtEl>
                        <p:attrNameLst>
                          <p:attrName>ppt_x</p:attrName>
                        </p:attrNameLst>
                      </p:cBhvr>
                      <p:tavLst>
                        <p:tav tm="0">
                          <p:val>
                            <p:strVal val="1+#ppt_w/2"/>
                          </p:val>
                        </p:tav>
                        <p:tav tm="100000">
                          <p:val>
                            <p:strVal val="#ppt_x"/>
                          </p:val>
                        </p:tav>
                      </p:tavLst>
                    </p:anim>
                    <p:anim calcmode="lin" valueType="num">
                      <p:cBhvr additive="base">
                        <p:cTn dur="350" fill="hold"/>
                        <p:tgtEl>
                          <p:spTgt spid="58"/>
                        </p:tgtEl>
                        <p:attrNameLst>
                          <p:attrName>ppt_y</p:attrName>
                        </p:attrNameLst>
                      </p:cBhvr>
                      <p:tavLst>
                        <p:tav tm="0">
                          <p:val>
                            <p:strVal val="#ppt_y"/>
                          </p:val>
                        </p:tav>
                        <p:tav tm="100000">
                          <p:val>
                            <p:strVal val="#ppt_y"/>
                          </p:val>
                        </p:tav>
                      </p:tavLst>
                    </p:anim>
                  </p:childTnLst>
                </p:cTn>
              </p:par>
            </p:tnLst>
          </p:tmpl>
        </p:tmplLst>
      </p:bldP>
      <p:bldP spid="59" grpId="0" animBg="1"/>
      <p:bldP spid="60" grpId="0" animBg="1"/>
      <p:bldP spid="61" grpId="0" build="p">
        <p:tmplLst>
          <p:tmpl lvl="1">
            <p:tnLst>
              <p:par>
                <p:cTn presetID="10" presetClass="entr" presetSubtype="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350" fill="hold"/>
                        <p:tgtEl>
                          <p:spTgt spid="62"/>
                        </p:tgtEl>
                        <p:attrNameLst>
                          <p:attrName>ppt_x</p:attrName>
                        </p:attrNameLst>
                      </p:cBhvr>
                      <p:tavLst>
                        <p:tav tm="0">
                          <p:val>
                            <p:strVal val="1+#ppt_w/2"/>
                          </p:val>
                        </p:tav>
                        <p:tav tm="100000">
                          <p:val>
                            <p:strVal val="#ppt_x"/>
                          </p:val>
                        </p:tav>
                      </p:tavLst>
                    </p:anim>
                    <p:anim calcmode="lin" valueType="num">
                      <p:cBhvr additive="base">
                        <p:cTn dur="350" fill="hold"/>
                        <p:tgtEl>
                          <p:spTgt spid="62"/>
                        </p:tgtEl>
                        <p:attrNameLst>
                          <p:attrName>ppt_y</p:attrName>
                        </p:attrNameLst>
                      </p:cBhvr>
                      <p:tavLst>
                        <p:tav tm="0">
                          <p:val>
                            <p:strVal val="#ppt_y"/>
                          </p:val>
                        </p:tav>
                        <p:tav tm="100000">
                          <p:val>
                            <p:strVal val="#ppt_y"/>
                          </p:val>
                        </p:tav>
                      </p:tavLst>
                    </p:anim>
                  </p:childTnLst>
                </p:cTn>
              </p:par>
            </p:tnLst>
          </p:tmpl>
        </p:tmplLst>
      </p:bldP>
      <p:bldP spid="67"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0" y="420739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6" name="テキスト プレースホルダー 5"/>
          <p:cNvSpPr>
            <a:spLocks noGrp="1"/>
          </p:cNvSpPr>
          <p:nvPr>
            <p:ph type="body" sz="quarter" idx="14" hasCustomPrompt="1"/>
          </p:nvPr>
        </p:nvSpPr>
        <p:spPr>
          <a:xfrm>
            <a:off x="9287222" y="4798894"/>
            <a:ext cx="8424936" cy="315291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1" name="対角する 2 つの角を切り取った四角形 10"/>
          <p:cNvSpPr/>
          <p:nvPr userDrawn="1"/>
        </p:nvSpPr>
        <p:spPr>
          <a:xfrm rot="21226749">
            <a:off x="2296845" y="2977659"/>
            <a:ext cx="6170183" cy="6170183"/>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対角する 2 つの角を切り取った四角形 6"/>
          <p:cNvSpPr/>
          <p:nvPr userDrawn="1"/>
        </p:nvSpPr>
        <p:spPr>
          <a:xfrm rot="21054230">
            <a:off x="1804011" y="2574531"/>
            <a:ext cx="6170183" cy="6170183"/>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1871250" y="2601650"/>
            <a:ext cx="6312346" cy="6310881"/>
          </a:xfrm>
          <a:prstGeom prst="snip2DiagRect">
            <a:avLst/>
          </a:prstGeom>
          <a:solidFill>
            <a:schemeClr val="bg1">
              <a:lumMod val="95000"/>
            </a:schemeClr>
          </a:solidFill>
          <a:effectLst/>
        </p:spPr>
        <p:txBody>
          <a:bodyPr/>
          <a:lstStyle>
            <a:lvl1pPr>
              <a:defRPr/>
            </a:lvl1pPr>
          </a:lstStyle>
          <a:p>
            <a:r>
              <a:rPr lang="en-US" dirty="0"/>
              <a:t>Add Image</a:t>
            </a:r>
          </a:p>
        </p:txBody>
      </p:sp>
      <p:sp>
        <p:nvSpPr>
          <p:cNvPr id="23" name="テキスト プレースホルダー 22"/>
          <p:cNvSpPr>
            <a:spLocks noGrp="1"/>
          </p:cNvSpPr>
          <p:nvPr>
            <p:ph type="body" sz="quarter" idx="13" hasCustomPrompt="1"/>
          </p:nvPr>
        </p:nvSpPr>
        <p:spPr>
          <a:xfrm>
            <a:off x="9287222" y="3703340"/>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5530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9"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8" decel="100000" fill="hold" nodeType="after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1" grpId="0" animBg="1"/>
      <p:bldP spid="7" grpId="0" animBg="1"/>
      <p:bldP spid="9"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7" name="片側の 2 つの角を切り取った四角形 6"/>
          <p:cNvSpPr/>
          <p:nvPr userDrawn="1"/>
        </p:nvSpPr>
        <p:spPr>
          <a:xfrm rot="10800000">
            <a:off x="4493208" y="3801917"/>
            <a:ext cx="1872000" cy="1872000"/>
          </a:xfrm>
          <a:prstGeom prst="snip2Same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片側の 2 つの角を切り取った四角形 18"/>
          <p:cNvSpPr/>
          <p:nvPr userDrawn="1"/>
        </p:nvSpPr>
        <p:spPr>
          <a:xfrm>
            <a:off x="6335934" y="5673120"/>
            <a:ext cx="1872000" cy="1872000"/>
          </a:xfrm>
          <a:prstGeom prst="snip2SameRect">
            <a:avLst/>
          </a:prstGeom>
          <a:solidFill>
            <a:schemeClr val="accent3">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片側の 2 つの角を切り取った四角形 19"/>
          <p:cNvSpPr/>
          <p:nvPr userDrawn="1"/>
        </p:nvSpPr>
        <p:spPr>
          <a:xfrm>
            <a:off x="2621207" y="5673918"/>
            <a:ext cx="1872000" cy="1872000"/>
          </a:xfrm>
          <a:prstGeom prst="snip2Same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片側の 2 つの角を切り取った四角形 26"/>
          <p:cNvSpPr/>
          <p:nvPr userDrawn="1"/>
        </p:nvSpPr>
        <p:spPr>
          <a:xfrm>
            <a:off x="10080000" y="5673919"/>
            <a:ext cx="1872000" cy="1872000"/>
          </a:xfrm>
          <a:prstGeom prst="snip2Same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片側の 2 つの角を切り取った四角形 27"/>
          <p:cNvSpPr/>
          <p:nvPr userDrawn="1"/>
        </p:nvSpPr>
        <p:spPr>
          <a:xfrm rot="10800000">
            <a:off x="11952000" y="3801120"/>
            <a:ext cx="1872000" cy="1872000"/>
          </a:xfrm>
          <a:prstGeom prst="snip2SameRect">
            <a:avLst/>
          </a:prstGeom>
          <a:solidFill>
            <a:schemeClr val="accent3">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片側の 2 つの角を切り取った四角形 28"/>
          <p:cNvSpPr/>
          <p:nvPr userDrawn="1"/>
        </p:nvSpPr>
        <p:spPr>
          <a:xfrm rot="10800000">
            <a:off x="8208000" y="3801918"/>
            <a:ext cx="1872000" cy="1872000"/>
          </a:xfrm>
          <a:prstGeom prst="snip2Same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片側の 2 つの角を切り取った四角形 29"/>
          <p:cNvSpPr/>
          <p:nvPr userDrawn="1"/>
        </p:nvSpPr>
        <p:spPr>
          <a:xfrm>
            <a:off x="13824000" y="5673919"/>
            <a:ext cx="1872000" cy="1872000"/>
          </a:xfrm>
          <a:prstGeom prst="snip2Same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テキスト プレースホルダー 22"/>
          <p:cNvSpPr>
            <a:spLocks noGrp="1"/>
          </p:cNvSpPr>
          <p:nvPr>
            <p:ph type="body" sz="quarter" idx="15" hasCustomPrompt="1"/>
          </p:nvPr>
        </p:nvSpPr>
        <p:spPr>
          <a:xfrm>
            <a:off x="2621208" y="6105376"/>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3" name="テキスト プレースホルダー 22"/>
          <p:cNvSpPr>
            <a:spLocks noGrp="1"/>
          </p:cNvSpPr>
          <p:nvPr>
            <p:ph type="body" sz="quarter" idx="16" hasCustomPrompt="1"/>
          </p:nvPr>
        </p:nvSpPr>
        <p:spPr>
          <a:xfrm>
            <a:off x="4488706" y="4089152"/>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4" name="テキスト プレースホルダー 22"/>
          <p:cNvSpPr>
            <a:spLocks noGrp="1"/>
          </p:cNvSpPr>
          <p:nvPr>
            <p:ph type="body" sz="quarter" idx="17" hasCustomPrompt="1"/>
          </p:nvPr>
        </p:nvSpPr>
        <p:spPr>
          <a:xfrm>
            <a:off x="6334894" y="6105376"/>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5" name="テキスト プレースホルダー 22"/>
          <p:cNvSpPr>
            <a:spLocks noGrp="1"/>
          </p:cNvSpPr>
          <p:nvPr>
            <p:ph type="body" sz="quarter" idx="18" hasCustomPrompt="1"/>
          </p:nvPr>
        </p:nvSpPr>
        <p:spPr>
          <a:xfrm>
            <a:off x="8202392" y="4089152"/>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6" name="テキスト プレースホルダー 22"/>
          <p:cNvSpPr>
            <a:spLocks noGrp="1"/>
          </p:cNvSpPr>
          <p:nvPr>
            <p:ph type="body" sz="quarter" idx="19" hasCustomPrompt="1"/>
          </p:nvPr>
        </p:nvSpPr>
        <p:spPr>
          <a:xfrm>
            <a:off x="10084502" y="6105376"/>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7" name="テキスト プレースホルダー 22"/>
          <p:cNvSpPr>
            <a:spLocks noGrp="1"/>
          </p:cNvSpPr>
          <p:nvPr>
            <p:ph type="body" sz="quarter" idx="20" hasCustomPrompt="1"/>
          </p:nvPr>
        </p:nvSpPr>
        <p:spPr>
          <a:xfrm>
            <a:off x="11952000" y="4089152"/>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8" name="テキスト プレースホルダー 22"/>
          <p:cNvSpPr>
            <a:spLocks noGrp="1"/>
          </p:cNvSpPr>
          <p:nvPr>
            <p:ph type="body" sz="quarter" idx="21" hasCustomPrompt="1"/>
          </p:nvPr>
        </p:nvSpPr>
        <p:spPr>
          <a:xfrm>
            <a:off x="13824000" y="6105376"/>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40" name="テキスト プレースホルダー 5"/>
          <p:cNvSpPr>
            <a:spLocks noGrp="1"/>
          </p:cNvSpPr>
          <p:nvPr>
            <p:ph type="body" sz="quarter" idx="14" hasCustomPrompt="1"/>
          </p:nvPr>
        </p:nvSpPr>
        <p:spPr>
          <a:xfrm>
            <a:off x="1870398" y="7519764"/>
            <a:ext cx="3348165" cy="1394722"/>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1" name="テキスト プレースホルダー 5"/>
          <p:cNvSpPr>
            <a:spLocks noGrp="1"/>
          </p:cNvSpPr>
          <p:nvPr>
            <p:ph type="body" sz="quarter" idx="22" hasCustomPrompt="1"/>
          </p:nvPr>
        </p:nvSpPr>
        <p:spPr>
          <a:xfrm>
            <a:off x="3675189" y="2407196"/>
            <a:ext cx="3348165" cy="1394722"/>
          </a:xfrm>
        </p:spPr>
        <p:txBody>
          <a:bodyPr anchor="b">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2" name="テキスト プレースホルダー 5"/>
          <p:cNvSpPr>
            <a:spLocks noGrp="1"/>
          </p:cNvSpPr>
          <p:nvPr>
            <p:ph type="body" sz="quarter" idx="23" hasCustomPrompt="1"/>
          </p:nvPr>
        </p:nvSpPr>
        <p:spPr>
          <a:xfrm>
            <a:off x="5597851" y="7545919"/>
            <a:ext cx="3348165" cy="1394722"/>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3" name="テキスト プレースホルダー 5"/>
          <p:cNvSpPr>
            <a:spLocks noGrp="1"/>
          </p:cNvSpPr>
          <p:nvPr>
            <p:ph type="body" sz="quarter" idx="24" hasCustomPrompt="1"/>
          </p:nvPr>
        </p:nvSpPr>
        <p:spPr>
          <a:xfrm>
            <a:off x="9341917" y="7545919"/>
            <a:ext cx="3348165" cy="1394722"/>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4" name="テキスト プレースホルダー 5"/>
          <p:cNvSpPr>
            <a:spLocks noGrp="1"/>
          </p:cNvSpPr>
          <p:nvPr>
            <p:ph type="body" sz="quarter" idx="25" hasCustomPrompt="1"/>
          </p:nvPr>
        </p:nvSpPr>
        <p:spPr>
          <a:xfrm>
            <a:off x="13085917" y="7522559"/>
            <a:ext cx="3348165" cy="1394722"/>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5" name="テキスト プレースホルダー 5"/>
          <p:cNvSpPr>
            <a:spLocks noGrp="1"/>
          </p:cNvSpPr>
          <p:nvPr>
            <p:ph type="body" sz="quarter" idx="26" hasCustomPrompt="1"/>
          </p:nvPr>
        </p:nvSpPr>
        <p:spPr>
          <a:xfrm>
            <a:off x="7451225" y="2407196"/>
            <a:ext cx="3348165" cy="1394722"/>
          </a:xfrm>
        </p:spPr>
        <p:txBody>
          <a:bodyPr anchor="b">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6" name="テキスト プレースホルダー 5"/>
          <p:cNvSpPr>
            <a:spLocks noGrp="1"/>
          </p:cNvSpPr>
          <p:nvPr>
            <p:ph type="body" sz="quarter" idx="27" hasCustomPrompt="1"/>
          </p:nvPr>
        </p:nvSpPr>
        <p:spPr>
          <a:xfrm>
            <a:off x="11213917" y="2404844"/>
            <a:ext cx="3348165" cy="1394722"/>
          </a:xfrm>
        </p:spPr>
        <p:txBody>
          <a:bodyPr anchor="b">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1282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50"/>
                                  </p:stCondLst>
                                  <p:childTnLst>
                                    <p:set>
                                      <p:cBhvr>
                                        <p:cTn id="27" dur="1" fill="hold">
                                          <p:stCondLst>
                                            <p:cond delay="0"/>
                                          </p:stCondLst>
                                        </p:cTn>
                                        <p:tgtEl>
                                          <p:spTgt spid="31">
                                            <p:txEl>
                                              <p:pRg st="0" end="0"/>
                                            </p:txEl>
                                          </p:spTgt>
                                        </p:tgtEl>
                                        <p:attrNameLst>
                                          <p:attrName>style.visibility</p:attrName>
                                        </p:attrNameLst>
                                      </p:cBhvr>
                                      <p:to>
                                        <p:strVal val="visible"/>
                                      </p:to>
                                    </p:set>
                                    <p:animEffect transition="in" filter="fade">
                                      <p:cBhvr>
                                        <p:cTn id="28" dur="500"/>
                                        <p:tgtEl>
                                          <p:spTgt spid="31">
                                            <p:txEl>
                                              <p:pRg st="0" end="0"/>
                                            </p:txEl>
                                          </p:spTgt>
                                        </p:tgtEl>
                                      </p:cBhvr>
                                    </p:animEffect>
                                  </p:childTnLst>
                                </p:cTn>
                              </p:par>
                              <p:par>
                                <p:cTn id="29" presetID="2" presetClass="entr" presetSubtype="4" decel="100000" fill="hold" grpId="0" nodeType="withEffect">
                                  <p:stCondLst>
                                    <p:cond delay="250"/>
                                  </p:stCondLst>
                                  <p:childTnLst>
                                    <p:set>
                                      <p:cBhvr>
                                        <p:cTn id="30" dur="1" fill="hold">
                                          <p:stCondLst>
                                            <p:cond delay="0"/>
                                          </p:stCondLst>
                                        </p:cTn>
                                        <p:tgtEl>
                                          <p:spTgt spid="40">
                                            <p:txEl>
                                              <p:pRg st="0" end="0"/>
                                            </p:txEl>
                                          </p:spTgt>
                                        </p:tgtEl>
                                        <p:attrNameLst>
                                          <p:attrName>style.visibility</p:attrName>
                                        </p:attrNameLst>
                                      </p:cBhvr>
                                      <p:to>
                                        <p:strVal val="visible"/>
                                      </p:to>
                                    </p:set>
                                    <p:anim calcmode="lin" valueType="num">
                                      <p:cBhvr additive="base">
                                        <p:cTn id="31"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1" decel="100000" fill="hold" grpId="0" nodeType="after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500"/>
                                  </p:stCondLst>
                                  <p:childTnLst>
                                    <p:set>
                                      <p:cBhvr>
                                        <p:cTn id="39" dur="1" fill="hold">
                                          <p:stCondLst>
                                            <p:cond delay="0"/>
                                          </p:stCondLst>
                                        </p:cTn>
                                        <p:tgtEl>
                                          <p:spTgt spid="33">
                                            <p:txEl>
                                              <p:pRg st="0" end="0"/>
                                            </p:txEl>
                                          </p:spTgt>
                                        </p:tgtEl>
                                        <p:attrNameLst>
                                          <p:attrName>style.visibility</p:attrName>
                                        </p:attrNameLst>
                                      </p:cBhvr>
                                      <p:to>
                                        <p:strVal val="visible"/>
                                      </p:to>
                                    </p:set>
                                    <p:animEffect transition="in" filter="fade">
                                      <p:cBhvr>
                                        <p:cTn id="40" dur="500"/>
                                        <p:tgtEl>
                                          <p:spTgt spid="33">
                                            <p:txEl>
                                              <p:pRg st="0" end="0"/>
                                            </p:txEl>
                                          </p:spTgt>
                                        </p:tgtEl>
                                      </p:cBhvr>
                                    </p:animEffect>
                                  </p:childTnLst>
                                </p:cTn>
                              </p:par>
                              <p:par>
                                <p:cTn id="41" presetID="2" presetClass="entr" presetSubtype="1" decel="100000" fill="hold" grpId="0" nodeType="withEffect">
                                  <p:stCondLst>
                                    <p:cond delay="50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2" presetClass="entr" presetSubtype="4" decel="100000" fill="hold" grpId="0" nodeType="afterEffect">
                                  <p:stCondLst>
                                    <p:cond delay="25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5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childTnLst>
                                </p:cTn>
                              </p:par>
                              <p:par>
                                <p:cTn id="53" presetID="2" presetClass="entr" presetSubtype="4" decel="100000" fill="hold" grpId="0" nodeType="withEffect">
                                  <p:stCondLst>
                                    <p:cond delay="500"/>
                                  </p:stCondLst>
                                  <p:childTnLst>
                                    <p:set>
                                      <p:cBhvr>
                                        <p:cTn id="54" dur="1" fill="hold">
                                          <p:stCondLst>
                                            <p:cond delay="0"/>
                                          </p:stCondLst>
                                        </p:cTn>
                                        <p:tgtEl>
                                          <p:spTgt spid="42">
                                            <p:txEl>
                                              <p:pRg st="0" end="0"/>
                                            </p:txEl>
                                          </p:spTgt>
                                        </p:tgtEl>
                                        <p:attrNameLst>
                                          <p:attrName>style.visibility</p:attrName>
                                        </p:attrNameLst>
                                      </p:cBhvr>
                                      <p:to>
                                        <p:strVal val="visible"/>
                                      </p:to>
                                    </p:set>
                                    <p:anim calcmode="lin" valueType="num">
                                      <p:cBhvr additive="base">
                                        <p:cTn id="55"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2" presetClass="entr" presetSubtype="1" decel="100000" fill="hold" grpId="0" nodeType="afterEffect">
                                  <p:stCondLst>
                                    <p:cond delay="25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0-#ppt_h/2"/>
                                          </p:val>
                                        </p:tav>
                                        <p:tav tm="100000">
                                          <p:val>
                                            <p:strVal val="#ppt_y"/>
                                          </p:val>
                                        </p:tav>
                                      </p:tavLst>
                                    </p:anim>
                                  </p:childTnLst>
                                </p:cTn>
                              </p:par>
                              <p:par>
                                <p:cTn id="62" presetID="10" presetClass="entr" presetSubtype="0" fill="hold" grpId="0" nodeType="withEffect">
                                  <p:stCondLst>
                                    <p:cond delay="500"/>
                                  </p:stCondLst>
                                  <p:childTnLst>
                                    <p:set>
                                      <p:cBhvr>
                                        <p:cTn id="63" dur="1" fill="hold">
                                          <p:stCondLst>
                                            <p:cond delay="0"/>
                                          </p:stCondLst>
                                        </p:cTn>
                                        <p:tgtEl>
                                          <p:spTgt spid="35">
                                            <p:txEl>
                                              <p:pRg st="0" end="0"/>
                                            </p:txEl>
                                          </p:spTgt>
                                        </p:tgtEl>
                                        <p:attrNameLst>
                                          <p:attrName>style.visibility</p:attrName>
                                        </p:attrNameLst>
                                      </p:cBhvr>
                                      <p:to>
                                        <p:strVal val="visible"/>
                                      </p:to>
                                    </p:set>
                                    <p:animEffect transition="in" filter="fade">
                                      <p:cBhvr>
                                        <p:cTn id="64" dur="500"/>
                                        <p:tgtEl>
                                          <p:spTgt spid="35">
                                            <p:txEl>
                                              <p:pRg st="0" end="0"/>
                                            </p:txEl>
                                          </p:spTgt>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additive="base">
                                        <p:cTn id="6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5">
                                            <p:txEl>
                                              <p:pRg st="0" end="0"/>
                                            </p:txEl>
                                          </p:spTgt>
                                        </p:tgtEl>
                                        <p:attrNameLst>
                                          <p:attrName>ppt_y</p:attrName>
                                        </p:attrNameLst>
                                      </p:cBhvr>
                                      <p:tavLst>
                                        <p:tav tm="0">
                                          <p:val>
                                            <p:strVal val="0-#ppt_h/2"/>
                                          </p:val>
                                        </p:tav>
                                        <p:tav tm="100000">
                                          <p:val>
                                            <p:strVal val="#ppt_y"/>
                                          </p:val>
                                        </p:tav>
                                      </p:tavLst>
                                    </p:anim>
                                  </p:childTnLst>
                                </p:cTn>
                              </p:par>
                            </p:childTnLst>
                          </p:cTn>
                        </p:par>
                        <p:par>
                          <p:cTn id="69" fill="hold">
                            <p:stCondLst>
                              <p:cond delay="4500"/>
                            </p:stCondLst>
                            <p:childTnLst>
                              <p:par>
                                <p:cTn id="70" presetID="2" presetClass="entr" presetSubtype="4" decel="100000" fill="hold" grpId="0" nodeType="afterEffect">
                                  <p:stCondLst>
                                    <p:cond delay="25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36">
                                            <p:txEl>
                                              <p:pRg st="0" end="0"/>
                                            </p:txEl>
                                          </p:spTgt>
                                        </p:tgtEl>
                                        <p:attrNameLst>
                                          <p:attrName>style.visibility</p:attrName>
                                        </p:attrNameLst>
                                      </p:cBhvr>
                                      <p:to>
                                        <p:strVal val="visible"/>
                                      </p:to>
                                    </p:set>
                                    <p:animEffect transition="in" filter="fade">
                                      <p:cBhvr>
                                        <p:cTn id="76" dur="500"/>
                                        <p:tgtEl>
                                          <p:spTgt spid="36">
                                            <p:txEl>
                                              <p:pRg st="0" end="0"/>
                                            </p:txEl>
                                          </p:spTgt>
                                        </p:tgtEl>
                                      </p:cBhvr>
                                    </p:animEffect>
                                  </p:childTnLst>
                                </p:cTn>
                              </p:par>
                              <p:par>
                                <p:cTn id="77" presetID="2" presetClass="entr" presetSubtype="4" decel="100000" fill="hold" grpId="0" nodeType="withEffect">
                                  <p:stCondLst>
                                    <p:cond delay="500"/>
                                  </p:stCondLst>
                                  <p:childTnLst>
                                    <p:set>
                                      <p:cBhvr>
                                        <p:cTn id="78" dur="1" fill="hold">
                                          <p:stCondLst>
                                            <p:cond delay="0"/>
                                          </p:stCondLst>
                                        </p:cTn>
                                        <p:tgtEl>
                                          <p:spTgt spid="43">
                                            <p:txEl>
                                              <p:pRg st="0" end="0"/>
                                            </p:txEl>
                                          </p:spTgt>
                                        </p:tgtEl>
                                        <p:attrNameLst>
                                          <p:attrName>style.visibility</p:attrName>
                                        </p:attrNameLst>
                                      </p:cBhvr>
                                      <p:to>
                                        <p:strVal val="visible"/>
                                      </p:to>
                                    </p:set>
                                    <p:anim calcmode="lin" valueType="num">
                                      <p:cBhvr additive="base">
                                        <p:cTn id="79"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5500"/>
                            </p:stCondLst>
                            <p:childTnLst>
                              <p:par>
                                <p:cTn id="82" presetID="2" presetClass="entr" presetSubtype="1" decel="100000" fill="hold" grpId="0" nodeType="afterEffect">
                                  <p:stCondLst>
                                    <p:cond delay="25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0-#ppt_h/2"/>
                                          </p:val>
                                        </p:tav>
                                        <p:tav tm="100000">
                                          <p:val>
                                            <p:strVal val="#ppt_y"/>
                                          </p:val>
                                        </p:tav>
                                      </p:tavLst>
                                    </p:anim>
                                  </p:childTnLst>
                                </p:cTn>
                              </p:par>
                              <p:par>
                                <p:cTn id="86" presetID="10" presetClass="entr" presetSubtype="0" fill="hold" grpId="0" nodeType="withEffect">
                                  <p:stCondLst>
                                    <p:cond delay="500"/>
                                  </p:stCondLst>
                                  <p:childTnLst>
                                    <p:set>
                                      <p:cBhvr>
                                        <p:cTn id="87" dur="1" fill="hold">
                                          <p:stCondLst>
                                            <p:cond delay="0"/>
                                          </p:stCondLst>
                                        </p:cTn>
                                        <p:tgtEl>
                                          <p:spTgt spid="37">
                                            <p:txEl>
                                              <p:pRg st="0" end="0"/>
                                            </p:txEl>
                                          </p:spTgt>
                                        </p:tgtEl>
                                        <p:attrNameLst>
                                          <p:attrName>style.visibility</p:attrName>
                                        </p:attrNameLst>
                                      </p:cBhvr>
                                      <p:to>
                                        <p:strVal val="visible"/>
                                      </p:to>
                                    </p:set>
                                    <p:animEffect transition="in" filter="fade">
                                      <p:cBhvr>
                                        <p:cTn id="88" dur="500"/>
                                        <p:tgtEl>
                                          <p:spTgt spid="37">
                                            <p:txEl>
                                              <p:pRg st="0" end="0"/>
                                            </p:txEl>
                                          </p:spTgt>
                                        </p:tgtEl>
                                      </p:cBhvr>
                                    </p:animEffect>
                                  </p:childTnLst>
                                </p:cTn>
                              </p:par>
                              <p:par>
                                <p:cTn id="89" presetID="2" presetClass="entr" presetSubtype="1" decel="100000" fill="hold" grpId="0" nodeType="withEffect">
                                  <p:stCondLst>
                                    <p:cond delay="500"/>
                                  </p:stCondLst>
                                  <p:childTnLst>
                                    <p:set>
                                      <p:cBhvr>
                                        <p:cTn id="90" dur="1" fill="hold">
                                          <p:stCondLst>
                                            <p:cond delay="0"/>
                                          </p:stCondLst>
                                        </p:cTn>
                                        <p:tgtEl>
                                          <p:spTgt spid="46">
                                            <p:txEl>
                                              <p:pRg st="0" end="0"/>
                                            </p:txEl>
                                          </p:spTgt>
                                        </p:tgtEl>
                                        <p:attrNameLst>
                                          <p:attrName>style.visibility</p:attrName>
                                        </p:attrNameLst>
                                      </p:cBhvr>
                                      <p:to>
                                        <p:strVal val="visible"/>
                                      </p:to>
                                    </p:set>
                                    <p:anim calcmode="lin" valueType="num">
                                      <p:cBhvr additive="base">
                                        <p:cTn id="91"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6">
                                            <p:txEl>
                                              <p:pRg st="0" end="0"/>
                                            </p:txEl>
                                          </p:spTgt>
                                        </p:tgtEl>
                                        <p:attrNameLst>
                                          <p:attrName>ppt_y</p:attrName>
                                        </p:attrNameLst>
                                      </p:cBhvr>
                                      <p:tavLst>
                                        <p:tav tm="0">
                                          <p:val>
                                            <p:strVal val="0-#ppt_h/2"/>
                                          </p:val>
                                        </p:tav>
                                        <p:tav tm="100000">
                                          <p:val>
                                            <p:strVal val="#ppt_y"/>
                                          </p:val>
                                        </p:tav>
                                      </p:tavLst>
                                    </p:anim>
                                  </p:childTnLst>
                                </p:cTn>
                              </p:par>
                            </p:childTnLst>
                          </p:cTn>
                        </p:par>
                        <p:par>
                          <p:cTn id="93" fill="hold">
                            <p:stCondLst>
                              <p:cond delay="6500"/>
                            </p:stCondLst>
                            <p:childTnLst>
                              <p:par>
                                <p:cTn id="94" presetID="2" presetClass="entr" presetSubtype="4" decel="100000" fill="hold" grpId="0" nodeType="afterEffect">
                                  <p:stCondLst>
                                    <p:cond delay="25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fill="hold"/>
                                        <p:tgtEl>
                                          <p:spTgt spid="30"/>
                                        </p:tgtEl>
                                        <p:attrNameLst>
                                          <p:attrName>ppt_x</p:attrName>
                                        </p:attrNameLst>
                                      </p:cBhvr>
                                      <p:tavLst>
                                        <p:tav tm="0">
                                          <p:val>
                                            <p:strVal val="#ppt_x"/>
                                          </p:val>
                                        </p:tav>
                                        <p:tav tm="100000">
                                          <p:val>
                                            <p:strVal val="#ppt_x"/>
                                          </p:val>
                                        </p:tav>
                                      </p:tavLst>
                                    </p:anim>
                                    <p:anim calcmode="lin" valueType="num">
                                      <p:cBhvr additive="base">
                                        <p:cTn id="97" dur="500" fill="hold"/>
                                        <p:tgtEl>
                                          <p:spTgt spid="30"/>
                                        </p:tgtEl>
                                        <p:attrNameLst>
                                          <p:attrName>ppt_y</p:attrName>
                                        </p:attrNameLst>
                                      </p:cBhvr>
                                      <p:tavLst>
                                        <p:tav tm="0">
                                          <p:val>
                                            <p:strVal val="1+#ppt_h/2"/>
                                          </p:val>
                                        </p:tav>
                                        <p:tav tm="100000">
                                          <p:val>
                                            <p:strVal val="#ppt_y"/>
                                          </p:val>
                                        </p:tav>
                                      </p:tavLst>
                                    </p:anim>
                                  </p:childTnLst>
                                </p:cTn>
                              </p:par>
                              <p:par>
                                <p:cTn id="98" presetID="10" presetClass="entr" presetSubtype="0" fill="hold" grpId="0" nodeType="withEffect">
                                  <p:stCondLst>
                                    <p:cond delay="50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2" presetClass="entr" presetSubtype="4" decel="100000" fill="hold" grpId="0" nodeType="withEffect">
                                  <p:stCondLst>
                                    <p:cond delay="500"/>
                                  </p:stCondLst>
                                  <p:childTnLst>
                                    <p:set>
                                      <p:cBhvr>
                                        <p:cTn id="102" dur="1" fill="hold">
                                          <p:stCondLst>
                                            <p:cond delay="0"/>
                                          </p:stCondLst>
                                        </p:cTn>
                                        <p:tgtEl>
                                          <p:spTgt spid="44">
                                            <p:txEl>
                                              <p:pRg st="0" end="0"/>
                                            </p:txEl>
                                          </p:spTgt>
                                        </p:tgtEl>
                                        <p:attrNameLst>
                                          <p:attrName>style.visibility</p:attrName>
                                        </p:attrNameLst>
                                      </p:cBhvr>
                                      <p:to>
                                        <p:strVal val="visible"/>
                                      </p:to>
                                    </p:set>
                                    <p:anim calcmode="lin" valueType="num">
                                      <p:cBhvr additive="base">
                                        <p:cTn id="103"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19" grpId="0" animBg="1"/>
      <p:bldP spid="20" grpId="0" animBg="1"/>
      <p:bldP spid="27" grpId="0" animBg="1"/>
      <p:bldP spid="28" grpId="0" animBg="1"/>
      <p:bldP spid="29" grpId="0" animBg="1"/>
      <p:bldP spid="30" grpId="0" animBg="1"/>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1" decel="100000" fill="hold" nodeType="withEffect">
                  <p:stCondLst>
                    <p:cond delay="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decel="10000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2" presetClass="entr" presetSubtype="1" decel="10000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0-#ppt_h/2"/>
                          </p:val>
                        </p:tav>
                        <p:tav tm="100000">
                          <p:val>
                            <p:strVal val="#ppt_y"/>
                          </p:val>
                        </p:tav>
                      </p:tavLst>
                    </p:anim>
                  </p:childTnLst>
                </p:cTn>
              </p:par>
            </p:tnLst>
          </p:tmpl>
        </p:tmplLst>
      </p:bldP>
      <p:bldP spid="46" grpId="0" build="p">
        <p:tmplLst>
          <p:tmpl lvl="1">
            <p:tnLst>
              <p:par>
                <p:cTn presetID="2" presetClass="entr" presetSubtype="1"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Image with Caption - 1 Column">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0" y="420739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6" name="テキスト プレースホルダー 5"/>
          <p:cNvSpPr>
            <a:spLocks noGrp="1"/>
          </p:cNvSpPr>
          <p:nvPr>
            <p:ph type="body" sz="quarter" idx="14" hasCustomPrompt="1"/>
          </p:nvPr>
        </p:nvSpPr>
        <p:spPr>
          <a:xfrm>
            <a:off x="9287222" y="4798894"/>
            <a:ext cx="8424936" cy="3152918"/>
          </a:xfrm>
        </p:spPr>
        <p:txBody>
          <a:bodyPr>
            <a:normAutofit/>
          </a:bodyPr>
          <a:lstStyle>
            <a:lvl1pPr algn="l">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1" name="対角する 2 つの角を切り取った四角形 10"/>
          <p:cNvSpPr/>
          <p:nvPr userDrawn="1"/>
        </p:nvSpPr>
        <p:spPr>
          <a:xfrm rot="21226749">
            <a:off x="2296845" y="2977659"/>
            <a:ext cx="6170183" cy="6170183"/>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対角する 2 つの角を切り取った四角形 6"/>
          <p:cNvSpPr/>
          <p:nvPr userDrawn="1"/>
        </p:nvSpPr>
        <p:spPr>
          <a:xfrm rot="21054230">
            <a:off x="1804011" y="2574531"/>
            <a:ext cx="6170183" cy="6170183"/>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1871250" y="2601650"/>
            <a:ext cx="6312346" cy="6310881"/>
          </a:xfrm>
          <a:prstGeom prst="snip2DiagRect">
            <a:avLst/>
          </a:prstGeom>
          <a:solidFill>
            <a:schemeClr val="bg1">
              <a:lumMod val="95000"/>
            </a:schemeClr>
          </a:solidFill>
          <a:effectLst/>
        </p:spPr>
        <p:txBody>
          <a:bodyPr/>
          <a:lstStyle>
            <a:lvl1pPr>
              <a:defRPr/>
            </a:lvl1pPr>
          </a:lstStyle>
          <a:p>
            <a:r>
              <a:rPr lang="en-US" dirty="0"/>
              <a:t>Add Image</a:t>
            </a:r>
          </a:p>
        </p:txBody>
      </p:sp>
      <p:sp>
        <p:nvSpPr>
          <p:cNvPr id="23" name="テキスト プレースホルダー 22"/>
          <p:cNvSpPr>
            <a:spLocks noGrp="1"/>
          </p:cNvSpPr>
          <p:nvPr>
            <p:ph type="body" sz="quarter" idx="13" hasCustomPrompt="1"/>
          </p:nvPr>
        </p:nvSpPr>
        <p:spPr>
          <a:xfrm>
            <a:off x="9287222" y="3703340"/>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3" name="テキスト プレースホルダー 22"/>
          <p:cNvSpPr>
            <a:spLocks noGrp="1"/>
          </p:cNvSpPr>
          <p:nvPr>
            <p:ph type="body" sz="quarter" idx="17" hasCustomPrompt="1"/>
          </p:nvPr>
        </p:nvSpPr>
        <p:spPr>
          <a:xfrm>
            <a:off x="1980707" y="7965792"/>
            <a:ext cx="6414563" cy="634092"/>
          </a:xfrm>
          <a:gradFill>
            <a:gsLst>
              <a:gs pos="0">
                <a:schemeClr val="accent1">
                  <a:alpha val="0"/>
                </a:schemeClr>
              </a:gs>
              <a:gs pos="32000">
                <a:schemeClr val="accent1">
                  <a:alpha val="18000"/>
                </a:schemeClr>
              </a:gs>
              <a:gs pos="100000">
                <a:srgbClr val="02B8AD"/>
              </a:gs>
            </a:gsLst>
            <a:lin ang="0" scaled="1"/>
          </a:gradFill>
        </p:spPr>
        <p:txBody>
          <a:bodyPr anchor="ctr">
            <a:noAutofit/>
          </a:bodyPr>
          <a:lstStyle>
            <a:lvl1pPr algn="r">
              <a:defRPr sz="4000">
                <a:solidFill>
                  <a:schemeClr val="bg1">
                    <a:lumMod val="95000"/>
                  </a:schemeClr>
                </a:solidFill>
                <a:latin typeface="+mj-lt"/>
              </a:defRPr>
            </a:lvl1pPr>
          </a:lstStyle>
          <a:p>
            <a:pPr lvl="0"/>
            <a:r>
              <a:rPr lang="en-US" dirty="0"/>
              <a:t>“Text Here”</a:t>
            </a:r>
          </a:p>
        </p:txBody>
      </p:sp>
    </p:spTree>
    <p:extLst>
      <p:ext uri="{BB962C8B-B14F-4D97-AF65-F5344CB8AC3E}">
        <p14:creationId xmlns:p14="http://schemas.microsoft.com/office/powerpoint/2010/main" val="36958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9"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13">
                                            <p:bg/>
                                          </p:spTgt>
                                        </p:tgtEl>
                                        <p:attrNameLst>
                                          <p:attrName>style.visibility</p:attrName>
                                        </p:attrNameLst>
                                      </p:cBhvr>
                                      <p:to>
                                        <p:strVal val="visible"/>
                                      </p:to>
                                    </p:set>
                                    <p:anim calcmode="lin" valueType="num">
                                      <p:cBhvr additive="base">
                                        <p:cTn id="36"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37" dur="500" fill="hold"/>
                                        <p:tgtEl>
                                          <p:spTgt spid="13">
                                            <p:bg/>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 calcmode="lin" valueType="num">
                                      <p:cBhvr additive="base">
                                        <p:cTn id="40"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1250"/>
                            </p:stCondLst>
                            <p:childTnLst>
                              <p:par>
                                <p:cTn id="43" presetID="2" presetClass="entr" presetSubtype="8" decel="100000" fill="hold" nodeType="after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50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additive="base">
                                        <p:cTn id="49"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3">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4" decel="100000" fill="hold" grpId="0" nodeType="withEffect">
                                  <p:stCondLst>
                                    <p:cond delay="50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additive="base">
                                        <p:cTn id="5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1" grpId="0" animBg="1"/>
      <p:bldP spid="7" grpId="0" animBg="1"/>
      <p:bldP spid="9"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13" grpId="0" uiExpand="1" build="p" animBg="1">
        <p:tmplLst>
          <p:tmpl lvl="1">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with Caption">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7" name="対角する 2 つの角を切り取った四角形 6"/>
          <p:cNvSpPr/>
          <p:nvPr userDrawn="1"/>
        </p:nvSpPr>
        <p:spPr>
          <a:xfrm rot="21054230">
            <a:off x="539500" y="2652739"/>
            <a:ext cx="3846739" cy="3846739"/>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541417" y="2356790"/>
            <a:ext cx="3935369" cy="3934456"/>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13" name="テキスト プレースホルダー 22"/>
          <p:cNvSpPr>
            <a:spLocks noGrp="1"/>
          </p:cNvSpPr>
          <p:nvPr>
            <p:ph type="body" sz="quarter" idx="17" hasCustomPrompt="1"/>
          </p:nvPr>
        </p:nvSpPr>
        <p:spPr>
          <a:xfrm>
            <a:off x="214214" y="5559351"/>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14" name="対角する 2 つの角を切り取った四角形 13"/>
          <p:cNvSpPr/>
          <p:nvPr userDrawn="1"/>
        </p:nvSpPr>
        <p:spPr>
          <a:xfrm rot="21226749">
            <a:off x="5107668" y="3922119"/>
            <a:ext cx="3634197" cy="36341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図プレースホルダー 8"/>
          <p:cNvSpPr>
            <a:spLocks noGrp="1"/>
          </p:cNvSpPr>
          <p:nvPr>
            <p:ph type="pic" sz="quarter" idx="18" hasCustomPrompt="1"/>
          </p:nvPr>
        </p:nvSpPr>
        <p:spPr>
          <a:xfrm rot="21432298">
            <a:off x="5200053" y="3647763"/>
            <a:ext cx="3717930" cy="371706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17" name="テキスト プレースホルダー 22"/>
          <p:cNvSpPr>
            <a:spLocks noGrp="1"/>
          </p:cNvSpPr>
          <p:nvPr>
            <p:ph type="body" sz="quarter" idx="19" hasCustomPrompt="1"/>
          </p:nvPr>
        </p:nvSpPr>
        <p:spPr>
          <a:xfrm>
            <a:off x="4678710" y="6638229"/>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28" name="対角する 2 つの角を切り取った四角形 27"/>
          <p:cNvSpPr/>
          <p:nvPr userDrawn="1"/>
        </p:nvSpPr>
        <p:spPr>
          <a:xfrm rot="21054230">
            <a:off x="9426335" y="3012780"/>
            <a:ext cx="3846739" cy="3846739"/>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図プレースホルダー 8"/>
          <p:cNvSpPr>
            <a:spLocks noGrp="1"/>
          </p:cNvSpPr>
          <p:nvPr>
            <p:ph type="pic" sz="quarter" idx="20" hasCustomPrompt="1"/>
          </p:nvPr>
        </p:nvSpPr>
        <p:spPr>
          <a:xfrm rot="21432298">
            <a:off x="9428252" y="2716831"/>
            <a:ext cx="3935369" cy="3934456"/>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0" name="テキスト プレースホルダー 22"/>
          <p:cNvSpPr>
            <a:spLocks noGrp="1"/>
          </p:cNvSpPr>
          <p:nvPr>
            <p:ph type="body" sz="quarter" idx="21" hasCustomPrompt="1"/>
          </p:nvPr>
        </p:nvSpPr>
        <p:spPr>
          <a:xfrm>
            <a:off x="9143206" y="5919392"/>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31" name="対角する 2 つの角を切り取った四角形 30"/>
          <p:cNvSpPr/>
          <p:nvPr userDrawn="1"/>
        </p:nvSpPr>
        <p:spPr>
          <a:xfrm rot="21226749">
            <a:off x="14035782" y="4498183"/>
            <a:ext cx="3634197" cy="36341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図プレースホルダー 8"/>
          <p:cNvSpPr>
            <a:spLocks noGrp="1"/>
          </p:cNvSpPr>
          <p:nvPr>
            <p:ph type="pic" sz="quarter" idx="22" hasCustomPrompt="1"/>
          </p:nvPr>
        </p:nvSpPr>
        <p:spPr>
          <a:xfrm rot="21432298">
            <a:off x="14128167" y="4223827"/>
            <a:ext cx="3717930" cy="371706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3" name="テキスト プレースホルダー 22"/>
          <p:cNvSpPr>
            <a:spLocks noGrp="1"/>
          </p:cNvSpPr>
          <p:nvPr>
            <p:ph type="body" sz="quarter" idx="23" hasCustomPrompt="1"/>
          </p:nvPr>
        </p:nvSpPr>
        <p:spPr>
          <a:xfrm>
            <a:off x="13593357" y="7214293"/>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41" name="テキスト プレースホルダー 22"/>
          <p:cNvSpPr>
            <a:spLocks noGrp="1"/>
          </p:cNvSpPr>
          <p:nvPr>
            <p:ph type="body" sz="quarter" idx="13" hasCustomPrompt="1"/>
          </p:nvPr>
        </p:nvSpPr>
        <p:spPr>
          <a:xfrm>
            <a:off x="602240" y="6439644"/>
            <a:ext cx="3819948" cy="720080"/>
          </a:xfrm>
        </p:spPr>
        <p:txBody>
          <a:bodyPr anchor="ctr">
            <a:normAutofit/>
          </a:bodyPr>
          <a:lstStyle>
            <a:lvl1pPr algn="l">
              <a:defRPr sz="4000">
                <a:latin typeface="+mj-lt"/>
              </a:defRPr>
            </a:lvl1pPr>
          </a:lstStyle>
          <a:p>
            <a:pPr lvl="0"/>
            <a:r>
              <a:rPr lang="en-US" dirty="0"/>
              <a:t>Text Here</a:t>
            </a:r>
          </a:p>
        </p:txBody>
      </p:sp>
      <p:sp>
        <p:nvSpPr>
          <p:cNvPr id="42" name="テキスト プレースホルダー 5"/>
          <p:cNvSpPr>
            <a:spLocks noGrp="1"/>
          </p:cNvSpPr>
          <p:nvPr>
            <p:ph type="body" sz="quarter" idx="14" hasCustomPrompt="1"/>
          </p:nvPr>
        </p:nvSpPr>
        <p:spPr>
          <a:xfrm>
            <a:off x="588599" y="7053458"/>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3" name="テキスト プレースホルダー 22"/>
          <p:cNvSpPr>
            <a:spLocks noGrp="1"/>
          </p:cNvSpPr>
          <p:nvPr>
            <p:ph type="body" sz="quarter" idx="28" hasCustomPrompt="1"/>
          </p:nvPr>
        </p:nvSpPr>
        <p:spPr>
          <a:xfrm>
            <a:off x="5176466" y="7424119"/>
            <a:ext cx="3819948" cy="720080"/>
          </a:xfrm>
        </p:spPr>
        <p:txBody>
          <a:bodyPr anchor="ctr">
            <a:normAutofit/>
          </a:bodyPr>
          <a:lstStyle>
            <a:lvl1pPr algn="l">
              <a:defRPr sz="4000">
                <a:latin typeface="+mj-lt"/>
              </a:defRPr>
            </a:lvl1pPr>
          </a:lstStyle>
          <a:p>
            <a:pPr lvl="0"/>
            <a:r>
              <a:rPr lang="en-US" dirty="0"/>
              <a:t>Text Here</a:t>
            </a:r>
          </a:p>
        </p:txBody>
      </p:sp>
      <p:sp>
        <p:nvSpPr>
          <p:cNvPr id="44" name="テキスト プレースホルダー 5"/>
          <p:cNvSpPr>
            <a:spLocks noGrp="1"/>
          </p:cNvSpPr>
          <p:nvPr>
            <p:ph type="body" sz="quarter" idx="29" hasCustomPrompt="1"/>
          </p:nvPr>
        </p:nvSpPr>
        <p:spPr>
          <a:xfrm>
            <a:off x="5162825" y="8037933"/>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5" name="テキスト プレースホルダー 22"/>
          <p:cNvSpPr>
            <a:spLocks noGrp="1"/>
          </p:cNvSpPr>
          <p:nvPr>
            <p:ph type="body" sz="quarter" idx="30" hasCustomPrompt="1"/>
          </p:nvPr>
        </p:nvSpPr>
        <p:spPr>
          <a:xfrm>
            <a:off x="9516887" y="6848055"/>
            <a:ext cx="3819948" cy="720080"/>
          </a:xfrm>
        </p:spPr>
        <p:txBody>
          <a:bodyPr anchor="ctr">
            <a:normAutofit/>
          </a:bodyPr>
          <a:lstStyle>
            <a:lvl1pPr algn="l">
              <a:defRPr sz="4000">
                <a:latin typeface="+mj-lt"/>
              </a:defRPr>
            </a:lvl1pPr>
          </a:lstStyle>
          <a:p>
            <a:pPr lvl="0"/>
            <a:r>
              <a:rPr lang="en-US" dirty="0"/>
              <a:t>Text Here</a:t>
            </a:r>
          </a:p>
        </p:txBody>
      </p:sp>
      <p:sp>
        <p:nvSpPr>
          <p:cNvPr id="46" name="テキスト プレースホルダー 5"/>
          <p:cNvSpPr>
            <a:spLocks noGrp="1"/>
          </p:cNvSpPr>
          <p:nvPr>
            <p:ph type="body" sz="quarter" idx="31" hasCustomPrompt="1"/>
          </p:nvPr>
        </p:nvSpPr>
        <p:spPr>
          <a:xfrm>
            <a:off x="9503246" y="7461869"/>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7" name="テキスト プレースホルダー 22"/>
          <p:cNvSpPr>
            <a:spLocks noGrp="1"/>
          </p:cNvSpPr>
          <p:nvPr>
            <p:ph type="body" sz="quarter" idx="32" hasCustomPrompt="1"/>
          </p:nvPr>
        </p:nvSpPr>
        <p:spPr>
          <a:xfrm>
            <a:off x="14097132" y="8017088"/>
            <a:ext cx="3819948" cy="720080"/>
          </a:xfrm>
        </p:spPr>
        <p:txBody>
          <a:bodyPr anchor="ctr">
            <a:normAutofit/>
          </a:bodyPr>
          <a:lstStyle>
            <a:lvl1pPr algn="l">
              <a:defRPr sz="4000">
                <a:latin typeface="+mj-lt"/>
              </a:defRPr>
            </a:lvl1pPr>
          </a:lstStyle>
          <a:p>
            <a:pPr lvl="0"/>
            <a:r>
              <a:rPr lang="en-US" dirty="0"/>
              <a:t>Text Here</a:t>
            </a:r>
          </a:p>
        </p:txBody>
      </p:sp>
      <p:sp>
        <p:nvSpPr>
          <p:cNvPr id="48" name="テキスト プレースホルダー 5"/>
          <p:cNvSpPr>
            <a:spLocks noGrp="1"/>
          </p:cNvSpPr>
          <p:nvPr>
            <p:ph type="body" sz="quarter" idx="33" hasCustomPrompt="1"/>
          </p:nvPr>
        </p:nvSpPr>
        <p:spPr>
          <a:xfrm>
            <a:off x="14083491" y="8630902"/>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97697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13">
                                            <p:bg/>
                                          </p:spTgt>
                                        </p:tgtEl>
                                        <p:attrNameLst>
                                          <p:attrName>style.visibility</p:attrName>
                                        </p:attrNameLst>
                                      </p:cBhvr>
                                      <p:to>
                                        <p:strVal val="visible"/>
                                      </p:to>
                                    </p:set>
                                    <p:anim calcmode="lin" valueType="num">
                                      <p:cBhvr additive="base">
                                        <p:cTn id="32"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
                                            <p:bg/>
                                          </p:spTgt>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 calcmode="lin" valueType="num">
                                      <p:cBhvr additive="base">
                                        <p:cTn id="3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250"/>
                            </p:stCondLst>
                            <p:childTnLst>
                              <p:par>
                                <p:cTn id="39" presetID="2" presetClass="entr" presetSubtype="8" decel="100000" fill="hold" grpId="0" nodeType="afterEffect">
                                  <p:stCondLst>
                                    <p:cond delay="0"/>
                                  </p:stCondLst>
                                  <p:childTnLst>
                                    <p:set>
                                      <p:cBhvr>
                                        <p:cTn id="40" dur="1" fill="hold">
                                          <p:stCondLst>
                                            <p:cond delay="0"/>
                                          </p:stCondLst>
                                        </p:cTn>
                                        <p:tgtEl>
                                          <p:spTgt spid="41">
                                            <p:txEl>
                                              <p:pRg st="0" end="0"/>
                                            </p:txEl>
                                          </p:spTgt>
                                        </p:tgtEl>
                                        <p:attrNameLst>
                                          <p:attrName>style.visibility</p:attrName>
                                        </p:attrNameLst>
                                      </p:cBhvr>
                                      <p:to>
                                        <p:strVal val="visible"/>
                                      </p:to>
                                    </p:set>
                                    <p:anim calcmode="lin" valueType="num">
                                      <p:cBhvr additive="base">
                                        <p:cTn id="4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250"/>
                                  </p:stCondLst>
                                  <p:childTnLst>
                                    <p:set>
                                      <p:cBhvr>
                                        <p:cTn id="44" dur="1" fill="hold">
                                          <p:stCondLst>
                                            <p:cond delay="0"/>
                                          </p:stCondLst>
                                        </p:cTn>
                                        <p:tgtEl>
                                          <p:spTgt spid="42">
                                            <p:txEl>
                                              <p:pRg st="0" end="0"/>
                                            </p:txEl>
                                          </p:spTgt>
                                        </p:tgtEl>
                                        <p:attrNameLst>
                                          <p:attrName>style.visibility</p:attrName>
                                        </p:attrNameLst>
                                      </p:cBhvr>
                                      <p:to>
                                        <p:strVal val="visible"/>
                                      </p:to>
                                    </p:set>
                                    <p:anim calcmode="lin" valueType="num">
                                      <p:cBhvr additive="base">
                                        <p:cTn id="45"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4" decel="100000" fill="hold" grpId="0" nodeType="afterEffect">
                                  <p:stCondLst>
                                    <p:cond delay="50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9" decel="100000" fill="hold" grpId="0" nodeType="withEffect">
                                  <p:stCondLst>
                                    <p:cond delay="50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0-#ppt_h/2"/>
                                          </p:val>
                                        </p:tav>
                                        <p:tav tm="100000">
                                          <p:val>
                                            <p:strVal val="#ppt_y"/>
                                          </p:val>
                                        </p:tav>
                                      </p:tavLst>
                                    </p:anim>
                                  </p:childTnLst>
                                </p:cTn>
                              </p:par>
                              <p:par>
                                <p:cTn id="56" presetID="2" presetClass="entr" presetSubtype="2" decel="100000" fill="hold" grpId="0" nodeType="withEffect">
                                  <p:stCondLst>
                                    <p:cond delay="500"/>
                                  </p:stCondLst>
                                  <p:childTnLst>
                                    <p:set>
                                      <p:cBhvr>
                                        <p:cTn id="57" dur="1" fill="hold">
                                          <p:stCondLst>
                                            <p:cond delay="0"/>
                                          </p:stCondLst>
                                        </p:cTn>
                                        <p:tgtEl>
                                          <p:spTgt spid="17">
                                            <p:bg/>
                                          </p:spTgt>
                                        </p:tgtEl>
                                        <p:attrNameLst>
                                          <p:attrName>style.visibility</p:attrName>
                                        </p:attrNameLst>
                                      </p:cBhvr>
                                      <p:to>
                                        <p:strVal val="visible"/>
                                      </p:to>
                                    </p:set>
                                    <p:anim calcmode="lin" valueType="num">
                                      <p:cBhvr additive="base">
                                        <p:cTn id="58"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59" dur="500" fill="hold"/>
                                        <p:tgtEl>
                                          <p:spTgt spid="17">
                                            <p:bg/>
                                          </p:spTgt>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500"/>
                                  </p:stCondLst>
                                  <p:childTnLst>
                                    <p:set>
                                      <p:cBhvr>
                                        <p:cTn id="61" dur="1" fill="hold">
                                          <p:stCondLst>
                                            <p:cond delay="0"/>
                                          </p:stCondLst>
                                        </p:cTn>
                                        <p:tgtEl>
                                          <p:spTgt spid="17">
                                            <p:txEl>
                                              <p:pRg st="0" end="0"/>
                                            </p:txEl>
                                          </p:spTgt>
                                        </p:tgtEl>
                                        <p:attrNameLst>
                                          <p:attrName>style.visibility</p:attrName>
                                        </p:attrNameLst>
                                      </p:cBhvr>
                                      <p:to>
                                        <p:strVal val="visible"/>
                                      </p:to>
                                    </p:set>
                                    <p:anim calcmode="lin" valueType="num">
                                      <p:cBhvr additive="base">
                                        <p:cTn id="62"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2" presetClass="entr" presetSubtype="8" decel="100000" fill="hold" grpId="0" nodeType="afterEffect">
                                  <p:stCondLst>
                                    <p:cond delay="0"/>
                                  </p:stCondLst>
                                  <p:childTnLst>
                                    <p:set>
                                      <p:cBhvr>
                                        <p:cTn id="66" dur="1" fill="hold">
                                          <p:stCondLst>
                                            <p:cond delay="0"/>
                                          </p:stCondLst>
                                        </p:cTn>
                                        <p:tgtEl>
                                          <p:spTgt spid="43">
                                            <p:txEl>
                                              <p:pRg st="0" end="0"/>
                                            </p:txEl>
                                          </p:spTgt>
                                        </p:tgtEl>
                                        <p:attrNameLst>
                                          <p:attrName>style.visibility</p:attrName>
                                        </p:attrNameLst>
                                      </p:cBhvr>
                                      <p:to>
                                        <p:strVal val="visible"/>
                                      </p:to>
                                    </p:set>
                                    <p:anim calcmode="lin" valueType="num">
                                      <p:cBhvr additive="base">
                                        <p:cTn id="6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3">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50"/>
                                  </p:stCondLst>
                                  <p:childTnLst>
                                    <p:set>
                                      <p:cBhvr>
                                        <p:cTn id="70" dur="1" fill="hold">
                                          <p:stCondLst>
                                            <p:cond delay="0"/>
                                          </p:stCondLst>
                                        </p:cTn>
                                        <p:tgtEl>
                                          <p:spTgt spid="44">
                                            <p:txEl>
                                              <p:pRg st="0" end="0"/>
                                            </p:txEl>
                                          </p:spTgt>
                                        </p:tgtEl>
                                        <p:attrNameLst>
                                          <p:attrName>style.visibility</p:attrName>
                                        </p:attrNameLst>
                                      </p:cBhvr>
                                      <p:to>
                                        <p:strVal val="visible"/>
                                      </p:to>
                                    </p:set>
                                    <p:anim calcmode="lin" valueType="num">
                                      <p:cBhvr additive="base">
                                        <p:cTn id="71"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3750"/>
                            </p:stCondLst>
                            <p:childTnLst>
                              <p:par>
                                <p:cTn id="74" presetID="2" presetClass="entr" presetSubtype="4" decel="100000" fill="hold" grpId="0" nodeType="afterEffect">
                                  <p:stCondLst>
                                    <p:cond delay="50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12" decel="100000" fill="hold" grpId="0" nodeType="withEffect">
                                  <p:stCondLst>
                                    <p:cond delay="50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0-#ppt_w/2"/>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0">
                                            <p:bg/>
                                          </p:spTgt>
                                        </p:tgtEl>
                                        <p:attrNameLst>
                                          <p:attrName>style.visibility</p:attrName>
                                        </p:attrNameLst>
                                      </p:cBhvr>
                                      <p:to>
                                        <p:strVal val="visible"/>
                                      </p:to>
                                    </p:set>
                                    <p:anim calcmode="lin" valueType="num">
                                      <p:cBhvr additive="base">
                                        <p:cTn id="84" dur="500" fill="hold"/>
                                        <p:tgtEl>
                                          <p:spTgt spid="30">
                                            <p:bg/>
                                          </p:spTgt>
                                        </p:tgtEl>
                                        <p:attrNameLst>
                                          <p:attrName>ppt_x</p:attrName>
                                        </p:attrNameLst>
                                      </p:cBhvr>
                                      <p:tavLst>
                                        <p:tav tm="0">
                                          <p:val>
                                            <p:strVal val="1+#ppt_w/2"/>
                                          </p:val>
                                        </p:tav>
                                        <p:tav tm="100000">
                                          <p:val>
                                            <p:strVal val="#ppt_x"/>
                                          </p:val>
                                        </p:tav>
                                      </p:tavLst>
                                    </p:anim>
                                    <p:anim calcmode="lin" valueType="num">
                                      <p:cBhvr additive="base">
                                        <p:cTn id="85" dur="500" fill="hold"/>
                                        <p:tgtEl>
                                          <p:spTgt spid="30">
                                            <p:bg/>
                                          </p:spTgt>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500"/>
                                  </p:stCondLst>
                                  <p:childTnLst>
                                    <p:set>
                                      <p:cBhvr>
                                        <p:cTn id="87" dur="1" fill="hold">
                                          <p:stCondLst>
                                            <p:cond delay="0"/>
                                          </p:stCondLst>
                                        </p:cTn>
                                        <p:tgtEl>
                                          <p:spTgt spid="30">
                                            <p:txEl>
                                              <p:pRg st="0" end="0"/>
                                            </p:txEl>
                                          </p:spTgt>
                                        </p:tgtEl>
                                        <p:attrNameLst>
                                          <p:attrName>style.visibility</p:attrName>
                                        </p:attrNameLst>
                                      </p:cBhvr>
                                      <p:to>
                                        <p:strVal val="visible"/>
                                      </p:to>
                                    </p:set>
                                    <p:anim calcmode="lin" valueType="num">
                                      <p:cBhvr additive="base">
                                        <p:cTn id="8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90" fill="hold">
                            <p:stCondLst>
                              <p:cond delay="4750"/>
                            </p:stCondLst>
                            <p:childTnLst>
                              <p:par>
                                <p:cTn id="91" presetID="2" presetClass="entr" presetSubtype="8" decel="100000" fill="hold" grpId="0" nodeType="afterEffect">
                                  <p:stCondLst>
                                    <p:cond delay="0"/>
                                  </p:stCondLst>
                                  <p:childTnLst>
                                    <p:set>
                                      <p:cBhvr>
                                        <p:cTn id="92" dur="1" fill="hold">
                                          <p:stCondLst>
                                            <p:cond delay="0"/>
                                          </p:stCondLst>
                                        </p:cTn>
                                        <p:tgtEl>
                                          <p:spTgt spid="45">
                                            <p:txEl>
                                              <p:pRg st="0" end="0"/>
                                            </p:txEl>
                                          </p:spTgt>
                                        </p:tgtEl>
                                        <p:attrNameLst>
                                          <p:attrName>style.visibility</p:attrName>
                                        </p:attrNameLst>
                                      </p:cBhvr>
                                      <p:to>
                                        <p:strVal val="visible"/>
                                      </p:to>
                                    </p:set>
                                    <p:anim calcmode="lin" valueType="num">
                                      <p:cBhvr additive="base">
                                        <p:cTn id="93"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5">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6">
                                            <p:txEl>
                                              <p:pRg st="0" end="0"/>
                                            </p:txEl>
                                          </p:spTgt>
                                        </p:tgtEl>
                                        <p:attrNameLst>
                                          <p:attrName>style.visibility</p:attrName>
                                        </p:attrNameLst>
                                      </p:cBhvr>
                                      <p:to>
                                        <p:strVal val="visible"/>
                                      </p:to>
                                    </p:set>
                                    <p:anim calcmode="lin" valueType="num">
                                      <p:cBhvr additive="base">
                                        <p:cTn id="97"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500"/>
                            </p:stCondLst>
                            <p:childTnLst>
                              <p:par>
                                <p:cTn id="100" presetID="2" presetClass="entr" presetSubtype="4" decel="100000" fill="hold" grpId="0" nodeType="afterEffect">
                                  <p:stCondLst>
                                    <p:cond delay="50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500" fill="hold"/>
                                        <p:tgtEl>
                                          <p:spTgt spid="32"/>
                                        </p:tgtEl>
                                        <p:attrNameLst>
                                          <p:attrName>ppt_x</p:attrName>
                                        </p:attrNameLst>
                                      </p:cBhvr>
                                      <p:tavLst>
                                        <p:tav tm="0">
                                          <p:val>
                                            <p:strVal val="#ppt_x"/>
                                          </p:val>
                                        </p:tav>
                                        <p:tav tm="100000">
                                          <p:val>
                                            <p:strVal val="#ppt_x"/>
                                          </p:val>
                                        </p:tav>
                                      </p:tavLst>
                                    </p:anim>
                                    <p:anim calcmode="lin" valueType="num">
                                      <p:cBhvr additive="base">
                                        <p:cTn id="103" dur="500" fill="hold"/>
                                        <p:tgtEl>
                                          <p:spTgt spid="32"/>
                                        </p:tgtEl>
                                        <p:attrNameLst>
                                          <p:attrName>ppt_y</p:attrName>
                                        </p:attrNameLst>
                                      </p:cBhvr>
                                      <p:tavLst>
                                        <p:tav tm="0">
                                          <p:val>
                                            <p:strVal val="1+#ppt_h/2"/>
                                          </p:val>
                                        </p:tav>
                                        <p:tav tm="100000">
                                          <p:val>
                                            <p:strVal val="#ppt_y"/>
                                          </p:val>
                                        </p:tav>
                                      </p:tavLst>
                                    </p:anim>
                                  </p:childTnLst>
                                </p:cTn>
                              </p:par>
                              <p:par>
                                <p:cTn id="104" presetID="2" presetClass="entr" presetSubtype="9" decel="100000" fill="hold" grpId="0" nodeType="withEffect">
                                  <p:stCondLst>
                                    <p:cond delay="50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500" fill="hold"/>
                                        <p:tgtEl>
                                          <p:spTgt spid="31"/>
                                        </p:tgtEl>
                                        <p:attrNameLst>
                                          <p:attrName>ppt_x</p:attrName>
                                        </p:attrNameLst>
                                      </p:cBhvr>
                                      <p:tavLst>
                                        <p:tav tm="0">
                                          <p:val>
                                            <p:strVal val="0-#ppt_w/2"/>
                                          </p:val>
                                        </p:tav>
                                        <p:tav tm="100000">
                                          <p:val>
                                            <p:strVal val="#ppt_x"/>
                                          </p:val>
                                        </p:tav>
                                      </p:tavLst>
                                    </p:anim>
                                    <p:anim calcmode="lin" valueType="num">
                                      <p:cBhvr additive="base">
                                        <p:cTn id="107" dur="500" fill="hold"/>
                                        <p:tgtEl>
                                          <p:spTgt spid="31"/>
                                        </p:tgtEl>
                                        <p:attrNameLst>
                                          <p:attrName>ppt_y</p:attrName>
                                        </p:attrNameLst>
                                      </p:cBhvr>
                                      <p:tavLst>
                                        <p:tav tm="0">
                                          <p:val>
                                            <p:strVal val="0-#ppt_h/2"/>
                                          </p:val>
                                        </p:tav>
                                        <p:tav tm="100000">
                                          <p:val>
                                            <p:strVal val="#ppt_y"/>
                                          </p:val>
                                        </p:tav>
                                      </p:tavLst>
                                    </p:anim>
                                  </p:childTnLst>
                                </p:cTn>
                              </p:par>
                              <p:par>
                                <p:cTn id="108" presetID="2" presetClass="entr" presetSubtype="2" decel="100000" fill="hold" grpId="0" nodeType="withEffect">
                                  <p:stCondLst>
                                    <p:cond delay="500"/>
                                  </p:stCondLst>
                                  <p:childTnLst>
                                    <p:set>
                                      <p:cBhvr>
                                        <p:cTn id="109" dur="1" fill="hold">
                                          <p:stCondLst>
                                            <p:cond delay="0"/>
                                          </p:stCondLst>
                                        </p:cTn>
                                        <p:tgtEl>
                                          <p:spTgt spid="33">
                                            <p:bg/>
                                          </p:spTgt>
                                        </p:tgtEl>
                                        <p:attrNameLst>
                                          <p:attrName>style.visibility</p:attrName>
                                        </p:attrNameLst>
                                      </p:cBhvr>
                                      <p:to>
                                        <p:strVal val="visible"/>
                                      </p:to>
                                    </p:set>
                                    <p:anim calcmode="lin" valueType="num">
                                      <p:cBhvr additive="base">
                                        <p:cTn id="110" dur="500" fill="hold"/>
                                        <p:tgtEl>
                                          <p:spTgt spid="33">
                                            <p:bg/>
                                          </p:spTgt>
                                        </p:tgtEl>
                                        <p:attrNameLst>
                                          <p:attrName>ppt_x</p:attrName>
                                        </p:attrNameLst>
                                      </p:cBhvr>
                                      <p:tavLst>
                                        <p:tav tm="0">
                                          <p:val>
                                            <p:strVal val="1+#ppt_w/2"/>
                                          </p:val>
                                        </p:tav>
                                        <p:tav tm="100000">
                                          <p:val>
                                            <p:strVal val="#ppt_x"/>
                                          </p:val>
                                        </p:tav>
                                      </p:tavLst>
                                    </p:anim>
                                    <p:anim calcmode="lin" valueType="num">
                                      <p:cBhvr additive="base">
                                        <p:cTn id="111" dur="500" fill="hold"/>
                                        <p:tgtEl>
                                          <p:spTgt spid="33">
                                            <p:bg/>
                                          </p:spTgt>
                                        </p:tgtEl>
                                        <p:attrNameLst>
                                          <p:attrName>ppt_y</p:attrName>
                                        </p:attrNameLst>
                                      </p:cBhvr>
                                      <p:tavLst>
                                        <p:tav tm="0">
                                          <p:val>
                                            <p:strVal val="#ppt_y"/>
                                          </p:val>
                                        </p:tav>
                                        <p:tav tm="100000">
                                          <p:val>
                                            <p:strVal val="#ppt_y"/>
                                          </p:val>
                                        </p:tav>
                                      </p:tavLst>
                                    </p:anim>
                                  </p:childTnLst>
                                </p:cTn>
                              </p:par>
                              <p:par>
                                <p:cTn id="112" presetID="2" presetClass="entr" presetSubtype="2" decel="100000" fill="hold" grpId="0" nodeType="withEffect">
                                  <p:stCondLst>
                                    <p:cond delay="500"/>
                                  </p:stCondLst>
                                  <p:childTnLst>
                                    <p:set>
                                      <p:cBhvr>
                                        <p:cTn id="113" dur="1" fill="hold">
                                          <p:stCondLst>
                                            <p:cond delay="0"/>
                                          </p:stCondLst>
                                        </p:cTn>
                                        <p:tgtEl>
                                          <p:spTgt spid="33">
                                            <p:txEl>
                                              <p:pRg st="0" end="0"/>
                                            </p:txEl>
                                          </p:spTgt>
                                        </p:tgtEl>
                                        <p:attrNameLst>
                                          <p:attrName>style.visibility</p:attrName>
                                        </p:attrNameLst>
                                      </p:cBhvr>
                                      <p:to>
                                        <p:strVal val="visible"/>
                                      </p:to>
                                    </p:set>
                                    <p:anim calcmode="lin" valueType="num">
                                      <p:cBhvr additive="base">
                                        <p:cTn id="114"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6" fill="hold">
                            <p:stCondLst>
                              <p:cond delay="6500"/>
                            </p:stCondLst>
                            <p:childTnLst>
                              <p:par>
                                <p:cTn id="117" presetID="2" presetClass="entr" presetSubtype="8" decel="100000" fill="hold" grpId="0" nodeType="afterEffect">
                                  <p:stCondLst>
                                    <p:cond delay="0"/>
                                  </p:stCondLst>
                                  <p:childTnLst>
                                    <p:set>
                                      <p:cBhvr>
                                        <p:cTn id="118" dur="1" fill="hold">
                                          <p:stCondLst>
                                            <p:cond delay="0"/>
                                          </p:stCondLst>
                                        </p:cTn>
                                        <p:tgtEl>
                                          <p:spTgt spid="47">
                                            <p:txEl>
                                              <p:pRg st="0" end="0"/>
                                            </p:txEl>
                                          </p:spTgt>
                                        </p:tgtEl>
                                        <p:attrNameLst>
                                          <p:attrName>style.visibility</p:attrName>
                                        </p:attrNameLst>
                                      </p:cBhvr>
                                      <p:to>
                                        <p:strVal val="visible"/>
                                      </p:to>
                                    </p:set>
                                    <p:anim calcmode="lin" valueType="num">
                                      <p:cBhvr additive="base">
                                        <p:cTn id="119"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47">
                                            <p:txEl>
                                              <p:pRg st="0" end="0"/>
                                            </p:txEl>
                                          </p:spTgt>
                                        </p:tgtEl>
                                        <p:attrNameLst>
                                          <p:attrName>ppt_y</p:attrName>
                                        </p:attrNameLst>
                                      </p:cBhvr>
                                      <p:tavLst>
                                        <p:tav tm="0">
                                          <p:val>
                                            <p:strVal val="#ppt_y"/>
                                          </p:val>
                                        </p:tav>
                                        <p:tav tm="100000">
                                          <p:val>
                                            <p:strVal val="#ppt_y"/>
                                          </p:val>
                                        </p:tav>
                                      </p:tavLst>
                                    </p:anim>
                                  </p:childTnLst>
                                </p:cTn>
                              </p:par>
                              <p:par>
                                <p:cTn id="121" presetID="2" presetClass="entr" presetSubtype="8" decel="100000" fill="hold" grpId="0" nodeType="withEffect">
                                  <p:stCondLst>
                                    <p:cond delay="250"/>
                                  </p:stCondLst>
                                  <p:childTnLst>
                                    <p:set>
                                      <p:cBhvr>
                                        <p:cTn id="122" dur="1" fill="hold">
                                          <p:stCondLst>
                                            <p:cond delay="0"/>
                                          </p:stCondLst>
                                        </p:cTn>
                                        <p:tgtEl>
                                          <p:spTgt spid="48">
                                            <p:txEl>
                                              <p:pRg st="0" end="0"/>
                                            </p:txEl>
                                          </p:spTgt>
                                        </p:tgtEl>
                                        <p:attrNameLst>
                                          <p:attrName>style.visibility</p:attrName>
                                        </p:attrNameLst>
                                      </p:cBhvr>
                                      <p:to>
                                        <p:strVal val="visible"/>
                                      </p:to>
                                    </p:set>
                                    <p:anim calcmode="lin" valueType="num">
                                      <p:cBhvr additive="base">
                                        <p:cTn id="123"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9" grpId="0" animBg="1"/>
      <p:bldP spid="13" grpId="0" build="p" animBg="1">
        <p:tmplLst>
          <p:tmpl lvl="1">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animBg="1"/>
      <p:bldP spid="16" grpId="0" animBg="1"/>
      <p:bldP spid="17" grpId="0" build="p" animBg="1">
        <p:tmplLst>
          <p:tmpl lvl="1">
            <p:tnLst>
              <p:par>
                <p:cTn presetID="2" presetClass="entr" presetSubtype="2"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8" grpId="0" animBg="1"/>
      <p:bldP spid="29" grpId="0" animBg="1"/>
      <p:bldP spid="30" grpId="0" build="p" animBg="1">
        <p:tmplLst>
          <p:tmpl lvl="1">
            <p:tnLst>
              <p:par>
                <p:cTn presetID="2" presetClass="entr" presetSubtype="2"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animBg="1"/>
      <p:bldP spid="32" grpId="0" animBg="1"/>
      <p:bldP spid="33" grpId="0" build="p" animBg="1">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8"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7" name="対角する 2 つの角を切り取った四角形 6"/>
          <p:cNvSpPr/>
          <p:nvPr userDrawn="1"/>
        </p:nvSpPr>
        <p:spPr>
          <a:xfrm rot="21054230">
            <a:off x="1480621" y="2678113"/>
            <a:ext cx="4334892" cy="234964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1566315" y="2400071"/>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8" name="対角する 2 つの角を切り取った四角形 37"/>
          <p:cNvSpPr/>
          <p:nvPr userDrawn="1"/>
        </p:nvSpPr>
        <p:spPr>
          <a:xfrm rot="21054230">
            <a:off x="6919699" y="2663506"/>
            <a:ext cx="4334892" cy="234964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図プレースホルダー 8"/>
          <p:cNvSpPr>
            <a:spLocks noGrp="1"/>
          </p:cNvSpPr>
          <p:nvPr>
            <p:ph type="pic" sz="quarter" idx="17" hasCustomPrompt="1"/>
          </p:nvPr>
        </p:nvSpPr>
        <p:spPr>
          <a:xfrm rot="21432298">
            <a:off x="7005393" y="2385464"/>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40" name="対角する 2 つの角を切り取った四角形 39"/>
          <p:cNvSpPr/>
          <p:nvPr userDrawn="1"/>
        </p:nvSpPr>
        <p:spPr>
          <a:xfrm rot="21054230">
            <a:off x="12392307" y="2647920"/>
            <a:ext cx="4334892" cy="234964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図プレースホルダー 8"/>
          <p:cNvSpPr>
            <a:spLocks noGrp="1"/>
          </p:cNvSpPr>
          <p:nvPr>
            <p:ph type="pic" sz="quarter" idx="18" hasCustomPrompt="1"/>
          </p:nvPr>
        </p:nvSpPr>
        <p:spPr>
          <a:xfrm rot="21432298">
            <a:off x="12478001" y="2369878"/>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50" name="対角する 2 つの角を切り取った四角形 49"/>
          <p:cNvSpPr/>
          <p:nvPr userDrawn="1"/>
        </p:nvSpPr>
        <p:spPr>
          <a:xfrm rot="21054230">
            <a:off x="1473808" y="6883607"/>
            <a:ext cx="4334892" cy="234964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図プレースホルダー 8"/>
          <p:cNvSpPr>
            <a:spLocks noGrp="1"/>
          </p:cNvSpPr>
          <p:nvPr>
            <p:ph type="pic" sz="quarter" idx="19" hasCustomPrompt="1"/>
          </p:nvPr>
        </p:nvSpPr>
        <p:spPr>
          <a:xfrm rot="21432298">
            <a:off x="1559502" y="6605565"/>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52" name="対角する 2 つの角を切り取った四角形 51"/>
          <p:cNvSpPr/>
          <p:nvPr userDrawn="1"/>
        </p:nvSpPr>
        <p:spPr>
          <a:xfrm rot="21054230">
            <a:off x="6912886" y="6869000"/>
            <a:ext cx="4334892" cy="234964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図プレースホルダー 8"/>
          <p:cNvSpPr>
            <a:spLocks noGrp="1"/>
          </p:cNvSpPr>
          <p:nvPr>
            <p:ph type="pic" sz="quarter" idx="20" hasCustomPrompt="1"/>
          </p:nvPr>
        </p:nvSpPr>
        <p:spPr>
          <a:xfrm rot="21432298">
            <a:off x="6998580" y="6590958"/>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54" name="対角する 2 つの角を切り取った四角形 53"/>
          <p:cNvSpPr/>
          <p:nvPr userDrawn="1"/>
        </p:nvSpPr>
        <p:spPr>
          <a:xfrm rot="21054230">
            <a:off x="12385494" y="6853414"/>
            <a:ext cx="4334892" cy="234964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図プレースホルダー 8"/>
          <p:cNvSpPr>
            <a:spLocks noGrp="1"/>
          </p:cNvSpPr>
          <p:nvPr>
            <p:ph type="pic" sz="quarter" idx="21" hasCustomPrompt="1"/>
          </p:nvPr>
        </p:nvSpPr>
        <p:spPr>
          <a:xfrm rot="21432298">
            <a:off x="12471188" y="6575372"/>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56" name="テキスト プレースホルダー 22"/>
          <p:cNvSpPr>
            <a:spLocks noGrp="1"/>
          </p:cNvSpPr>
          <p:nvPr>
            <p:ph type="body" sz="quarter" idx="13" hasCustomPrompt="1"/>
          </p:nvPr>
        </p:nvSpPr>
        <p:spPr>
          <a:xfrm>
            <a:off x="1466163" y="5215508"/>
            <a:ext cx="15381899" cy="1080120"/>
          </a:xfrm>
        </p:spPr>
        <p:txBody>
          <a:bodyPr anchor="ctr">
            <a:normAutofit/>
          </a:bodyPr>
          <a:lstStyle>
            <a:lvl1pPr algn="ctr">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21022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3"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2" presetClass="entr" presetSubtype="3" decel="10000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0-#ppt_h/2"/>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0-#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 presetClass="entr" presetSubtype="3" decel="10000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1+#ppt_w/2"/>
                                          </p:val>
                                        </p:tav>
                                        <p:tav tm="100000">
                                          <p:val>
                                            <p:strVal val="#ppt_x"/>
                                          </p:val>
                                        </p:tav>
                                      </p:tavLst>
                                    </p:anim>
                                    <p:anim calcmode="lin" valueType="num">
                                      <p:cBhvr additive="base">
                                        <p:cTn id="43" dur="500" fill="hold"/>
                                        <p:tgtEl>
                                          <p:spTgt spid="49"/>
                                        </p:tgtEl>
                                        <p:attrNameLst>
                                          <p:attrName>ppt_y</p:attrName>
                                        </p:attrNameLst>
                                      </p:cBhvr>
                                      <p:tavLst>
                                        <p:tav tm="0">
                                          <p:val>
                                            <p:strVal val="0-#ppt_h/2"/>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0-#ppt_w/2"/>
                                          </p:val>
                                        </p:tav>
                                        <p:tav tm="100000">
                                          <p:val>
                                            <p:strVal val="#ppt_x"/>
                                          </p:val>
                                        </p:tav>
                                      </p:tavLst>
                                    </p:anim>
                                    <p:anim calcmode="lin" valueType="num">
                                      <p:cBhvr additive="base">
                                        <p:cTn id="47" dur="500" fill="hold"/>
                                        <p:tgtEl>
                                          <p:spTgt spid="40"/>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2" presetClass="entr" presetSubtype="3"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1+#ppt_w/2"/>
                                          </p:val>
                                        </p:tav>
                                        <p:tav tm="100000">
                                          <p:val>
                                            <p:strVal val="#ppt_x"/>
                                          </p:val>
                                        </p:tav>
                                      </p:tavLst>
                                    </p:anim>
                                    <p:anim calcmode="lin" valueType="num">
                                      <p:cBhvr additive="base">
                                        <p:cTn id="52" dur="500" fill="hold"/>
                                        <p:tgtEl>
                                          <p:spTgt spid="51"/>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0-#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childTnLst>
                          </p:cTn>
                        </p:par>
                        <p:par>
                          <p:cTn id="57" fill="hold">
                            <p:stCondLst>
                              <p:cond delay="2750"/>
                            </p:stCondLst>
                            <p:childTnLst>
                              <p:par>
                                <p:cTn id="58" presetID="2" presetClass="entr" presetSubtype="3" decel="10000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1+#ppt_w/2"/>
                                          </p:val>
                                        </p:tav>
                                        <p:tav tm="100000">
                                          <p:val>
                                            <p:strVal val="#ppt_x"/>
                                          </p:val>
                                        </p:tav>
                                      </p:tavLst>
                                    </p:anim>
                                    <p:anim calcmode="lin" valueType="num">
                                      <p:cBhvr additive="base">
                                        <p:cTn id="61" dur="500" fill="hold"/>
                                        <p:tgtEl>
                                          <p:spTgt spid="53"/>
                                        </p:tgtEl>
                                        <p:attrNameLst>
                                          <p:attrName>ppt_y</p:attrName>
                                        </p:attrNameLst>
                                      </p:cBhvr>
                                      <p:tavLst>
                                        <p:tav tm="0">
                                          <p:val>
                                            <p:strVal val="0-#ppt_h/2"/>
                                          </p:val>
                                        </p:tav>
                                        <p:tav tm="100000">
                                          <p:val>
                                            <p:strVal val="#ppt_y"/>
                                          </p:val>
                                        </p:tav>
                                      </p:tavLst>
                                    </p:anim>
                                  </p:childTnLst>
                                </p:cTn>
                              </p:par>
                              <p:par>
                                <p:cTn id="62" presetID="2" presetClass="entr" presetSubtype="8" decel="10000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0-#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childTnLst>
                          </p:cTn>
                        </p:par>
                        <p:par>
                          <p:cTn id="66" fill="hold">
                            <p:stCondLst>
                              <p:cond delay="3250"/>
                            </p:stCondLst>
                            <p:childTnLst>
                              <p:par>
                                <p:cTn id="67" presetID="2" presetClass="entr" presetSubtype="3" decel="10000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500" fill="hold"/>
                                        <p:tgtEl>
                                          <p:spTgt spid="55"/>
                                        </p:tgtEl>
                                        <p:attrNameLst>
                                          <p:attrName>ppt_x</p:attrName>
                                        </p:attrNameLst>
                                      </p:cBhvr>
                                      <p:tavLst>
                                        <p:tav tm="0">
                                          <p:val>
                                            <p:strVal val="1+#ppt_w/2"/>
                                          </p:val>
                                        </p:tav>
                                        <p:tav tm="100000">
                                          <p:val>
                                            <p:strVal val="#ppt_x"/>
                                          </p:val>
                                        </p:tav>
                                      </p:tavLst>
                                    </p:anim>
                                    <p:anim calcmode="lin" valueType="num">
                                      <p:cBhvr additive="base">
                                        <p:cTn id="70" dur="500" fill="hold"/>
                                        <p:tgtEl>
                                          <p:spTgt spid="55"/>
                                        </p:tgtEl>
                                        <p:attrNameLst>
                                          <p:attrName>ppt_y</p:attrName>
                                        </p:attrNameLst>
                                      </p:cBhvr>
                                      <p:tavLst>
                                        <p:tav tm="0">
                                          <p:val>
                                            <p:strVal val="0-#ppt_h/2"/>
                                          </p:val>
                                        </p:tav>
                                        <p:tav tm="100000">
                                          <p:val>
                                            <p:strVal val="#ppt_y"/>
                                          </p:val>
                                        </p:tav>
                                      </p:tavLst>
                                    </p:anim>
                                  </p:childTnLst>
                                </p:cTn>
                              </p:par>
                              <p:par>
                                <p:cTn id="71" presetID="2" presetClass="entr" presetSubtype="8" decel="10000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fill="hold"/>
                                        <p:tgtEl>
                                          <p:spTgt spid="54"/>
                                        </p:tgtEl>
                                        <p:attrNameLst>
                                          <p:attrName>ppt_x</p:attrName>
                                        </p:attrNameLst>
                                      </p:cBhvr>
                                      <p:tavLst>
                                        <p:tav tm="0">
                                          <p:val>
                                            <p:strVal val="0-#ppt_w/2"/>
                                          </p:val>
                                        </p:tav>
                                        <p:tav tm="100000">
                                          <p:val>
                                            <p:strVal val="#ppt_x"/>
                                          </p:val>
                                        </p:tav>
                                      </p:tavLst>
                                    </p:anim>
                                    <p:anim calcmode="lin" valueType="num">
                                      <p:cBhvr additive="base">
                                        <p:cTn id="74" dur="500" fill="hold"/>
                                        <p:tgtEl>
                                          <p:spTgt spid="54"/>
                                        </p:tgtEl>
                                        <p:attrNameLst>
                                          <p:attrName>ppt_y</p:attrName>
                                        </p:attrNameLst>
                                      </p:cBhvr>
                                      <p:tavLst>
                                        <p:tav tm="0">
                                          <p:val>
                                            <p:strVal val="#ppt_y"/>
                                          </p:val>
                                        </p:tav>
                                        <p:tav tm="100000">
                                          <p:val>
                                            <p:strVal val="#ppt_y"/>
                                          </p:val>
                                        </p:tav>
                                      </p:tavLst>
                                    </p:anim>
                                  </p:childTnLst>
                                </p:cTn>
                              </p:par>
                              <p:par>
                                <p:cTn id="75" presetID="2" presetClass="entr" presetSubtype="8" decel="100000" fill="hold" grpId="0" nodeType="withEffect">
                                  <p:stCondLst>
                                    <p:cond delay="500"/>
                                  </p:stCondLst>
                                  <p:iterate type="wd">
                                    <p:tmPct val="10000"/>
                                  </p:iterate>
                                  <p:childTnLst>
                                    <p:set>
                                      <p:cBhvr>
                                        <p:cTn id="76" dur="1" fill="hold">
                                          <p:stCondLst>
                                            <p:cond delay="0"/>
                                          </p:stCondLst>
                                        </p:cTn>
                                        <p:tgtEl>
                                          <p:spTgt spid="56">
                                            <p:txEl>
                                              <p:pRg st="0" end="0"/>
                                            </p:txEl>
                                          </p:spTgt>
                                        </p:tgtEl>
                                        <p:attrNameLst>
                                          <p:attrName>style.visibility</p:attrName>
                                        </p:attrNameLst>
                                      </p:cBhvr>
                                      <p:to>
                                        <p:strVal val="visible"/>
                                      </p:to>
                                    </p:set>
                                    <p:anim calcmode="lin" valueType="num">
                                      <p:cBhvr additive="base">
                                        <p:cTn id="77"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9" grpId="0" animBg="1"/>
      <p:bldP spid="38" grpId="0" animBg="1"/>
      <p:bldP spid="39" grpId="0" animBg="1"/>
      <p:bldP spid="40" grpId="0" animBg="1"/>
      <p:bldP spid="49" grpId="0" animBg="1"/>
      <p:bldP spid="50" grpId="0" animBg="1"/>
      <p:bldP spid="51" grpId="0" animBg="1"/>
      <p:bldP spid="52" grpId="0" animBg="1"/>
      <p:bldP spid="53" grpId="0" animBg="1"/>
      <p:bldP spid="54" grpId="0" animBg="1"/>
      <p:bldP spid="55" grpId="0" animBg="1"/>
      <p:bldP spid="56" grpId="0" build="p">
        <p:tmplLst>
          <p:tmpl lvl="1">
            <p:tnLst>
              <p:par>
                <p:cTn presetID="2" presetClass="entr" presetSubtype="8" decel="100000" fill="hold" nodeType="withEffect">
                  <p:stCondLst>
                    <p:cond delay="500"/>
                  </p:stCondLst>
                  <p:iterate type="wd">
                    <p:tmPct val="10000"/>
                  </p:iterate>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0-#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41" name="テキスト プレースホルダー 22"/>
          <p:cNvSpPr>
            <a:spLocks noGrp="1"/>
          </p:cNvSpPr>
          <p:nvPr>
            <p:ph type="body" sz="quarter" idx="13" hasCustomPrompt="1"/>
          </p:nvPr>
        </p:nvSpPr>
        <p:spPr>
          <a:xfrm>
            <a:off x="731911" y="6223620"/>
            <a:ext cx="3819948" cy="720080"/>
          </a:xfrm>
        </p:spPr>
        <p:txBody>
          <a:bodyPr anchor="ctr">
            <a:normAutofit/>
          </a:bodyPr>
          <a:lstStyle>
            <a:lvl1pPr algn="l">
              <a:defRPr sz="4000">
                <a:latin typeface="+mj-lt"/>
              </a:defRPr>
            </a:lvl1pPr>
          </a:lstStyle>
          <a:p>
            <a:pPr lvl="0"/>
            <a:r>
              <a:rPr lang="en-US" dirty="0"/>
              <a:t>Text Here</a:t>
            </a:r>
          </a:p>
        </p:txBody>
      </p:sp>
      <p:sp>
        <p:nvSpPr>
          <p:cNvPr id="42" name="テキスト プレースホルダー 5"/>
          <p:cNvSpPr>
            <a:spLocks noGrp="1"/>
          </p:cNvSpPr>
          <p:nvPr>
            <p:ph type="body" sz="quarter" idx="14" hasCustomPrompt="1"/>
          </p:nvPr>
        </p:nvSpPr>
        <p:spPr>
          <a:xfrm>
            <a:off x="718270" y="6837434"/>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 name="グラフ プレースホルダー 5"/>
          <p:cNvSpPr>
            <a:spLocks noGrp="1"/>
          </p:cNvSpPr>
          <p:nvPr>
            <p:ph type="chart" sz="quarter" idx="34" hasCustomPrompt="1"/>
          </p:nvPr>
        </p:nvSpPr>
        <p:spPr>
          <a:xfrm>
            <a:off x="718270" y="2407196"/>
            <a:ext cx="3816350" cy="3816350"/>
          </a:xfrm>
        </p:spPr>
        <p:txBody>
          <a:bodyPr>
            <a:normAutofit/>
          </a:bodyPr>
          <a:lstStyle>
            <a:lvl1pPr>
              <a:defRPr sz="2000"/>
            </a:lvl1pPr>
          </a:lstStyle>
          <a:p>
            <a:r>
              <a:rPr lang="en-US" dirty="0"/>
              <a:t>Add Graph </a:t>
            </a:r>
          </a:p>
        </p:txBody>
      </p:sp>
      <p:sp>
        <p:nvSpPr>
          <p:cNvPr id="34" name="テキスト プレースホルダー 22"/>
          <p:cNvSpPr>
            <a:spLocks noGrp="1"/>
          </p:cNvSpPr>
          <p:nvPr>
            <p:ph type="body" sz="quarter" idx="35" hasCustomPrompt="1"/>
          </p:nvPr>
        </p:nvSpPr>
        <p:spPr>
          <a:xfrm>
            <a:off x="718270" y="3559324"/>
            <a:ext cx="3819948" cy="1440160"/>
          </a:xfrm>
        </p:spPr>
        <p:txBody>
          <a:bodyPr anchor="ctr">
            <a:noAutofit/>
          </a:bodyPr>
          <a:lstStyle>
            <a:lvl1pPr algn="ctr">
              <a:defRPr sz="9600">
                <a:latin typeface="+mj-lt"/>
              </a:defRPr>
            </a:lvl1pPr>
          </a:lstStyle>
          <a:p>
            <a:pPr lvl="0"/>
            <a:r>
              <a:rPr lang="en-US" dirty="0"/>
              <a:t>00</a:t>
            </a:r>
          </a:p>
        </p:txBody>
      </p:sp>
      <p:sp>
        <p:nvSpPr>
          <p:cNvPr id="35" name="テキスト プレースホルダー 22"/>
          <p:cNvSpPr>
            <a:spLocks noGrp="1"/>
          </p:cNvSpPr>
          <p:nvPr>
            <p:ph type="body" sz="quarter" idx="36" hasCustomPrompt="1"/>
          </p:nvPr>
        </p:nvSpPr>
        <p:spPr>
          <a:xfrm>
            <a:off x="5052391" y="7051749"/>
            <a:ext cx="3819948" cy="720080"/>
          </a:xfrm>
        </p:spPr>
        <p:txBody>
          <a:bodyPr anchor="ctr">
            <a:normAutofit/>
          </a:bodyPr>
          <a:lstStyle>
            <a:lvl1pPr algn="l">
              <a:defRPr sz="4000">
                <a:latin typeface="+mj-lt"/>
              </a:defRPr>
            </a:lvl1pPr>
          </a:lstStyle>
          <a:p>
            <a:pPr lvl="0"/>
            <a:r>
              <a:rPr lang="en-US" dirty="0"/>
              <a:t>Text Here</a:t>
            </a:r>
          </a:p>
        </p:txBody>
      </p:sp>
      <p:sp>
        <p:nvSpPr>
          <p:cNvPr id="36" name="テキスト プレースホルダー 5"/>
          <p:cNvSpPr>
            <a:spLocks noGrp="1"/>
          </p:cNvSpPr>
          <p:nvPr>
            <p:ph type="body" sz="quarter" idx="37" hasCustomPrompt="1"/>
          </p:nvPr>
        </p:nvSpPr>
        <p:spPr>
          <a:xfrm>
            <a:off x="5038750" y="7665563"/>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37" name="グラフ プレースホルダー 5"/>
          <p:cNvSpPr>
            <a:spLocks noGrp="1"/>
          </p:cNvSpPr>
          <p:nvPr>
            <p:ph type="chart" sz="quarter" idx="38" hasCustomPrompt="1"/>
          </p:nvPr>
        </p:nvSpPr>
        <p:spPr>
          <a:xfrm>
            <a:off x="5038750" y="3235325"/>
            <a:ext cx="3816350" cy="3816350"/>
          </a:xfrm>
        </p:spPr>
        <p:txBody>
          <a:bodyPr>
            <a:normAutofit/>
          </a:bodyPr>
          <a:lstStyle>
            <a:lvl1pPr>
              <a:defRPr sz="2000"/>
            </a:lvl1pPr>
          </a:lstStyle>
          <a:p>
            <a:r>
              <a:rPr lang="en-US" dirty="0"/>
              <a:t>Add Graph </a:t>
            </a:r>
          </a:p>
        </p:txBody>
      </p:sp>
      <p:sp>
        <p:nvSpPr>
          <p:cNvPr id="38" name="テキスト プレースホルダー 22"/>
          <p:cNvSpPr>
            <a:spLocks noGrp="1"/>
          </p:cNvSpPr>
          <p:nvPr>
            <p:ph type="body" sz="quarter" idx="39" hasCustomPrompt="1"/>
          </p:nvPr>
        </p:nvSpPr>
        <p:spPr>
          <a:xfrm>
            <a:off x="5038750" y="4387453"/>
            <a:ext cx="3819948" cy="1440160"/>
          </a:xfrm>
        </p:spPr>
        <p:txBody>
          <a:bodyPr anchor="ctr">
            <a:noAutofit/>
          </a:bodyPr>
          <a:lstStyle>
            <a:lvl1pPr algn="ctr">
              <a:defRPr sz="9600">
                <a:latin typeface="+mj-lt"/>
              </a:defRPr>
            </a:lvl1pPr>
          </a:lstStyle>
          <a:p>
            <a:pPr lvl="0"/>
            <a:r>
              <a:rPr lang="en-US" dirty="0"/>
              <a:t>00</a:t>
            </a:r>
          </a:p>
        </p:txBody>
      </p:sp>
      <p:sp>
        <p:nvSpPr>
          <p:cNvPr id="39" name="テキスト プレースホルダー 22"/>
          <p:cNvSpPr>
            <a:spLocks noGrp="1"/>
          </p:cNvSpPr>
          <p:nvPr>
            <p:ph type="body" sz="quarter" idx="40" hasCustomPrompt="1"/>
          </p:nvPr>
        </p:nvSpPr>
        <p:spPr>
          <a:xfrm>
            <a:off x="9372871" y="6511652"/>
            <a:ext cx="3819948" cy="720080"/>
          </a:xfrm>
        </p:spPr>
        <p:txBody>
          <a:bodyPr anchor="ctr">
            <a:normAutofit/>
          </a:bodyPr>
          <a:lstStyle>
            <a:lvl1pPr algn="l">
              <a:defRPr sz="4000">
                <a:latin typeface="+mj-lt"/>
              </a:defRPr>
            </a:lvl1pPr>
          </a:lstStyle>
          <a:p>
            <a:pPr lvl="0"/>
            <a:r>
              <a:rPr lang="en-US" dirty="0"/>
              <a:t>Text Here</a:t>
            </a:r>
          </a:p>
        </p:txBody>
      </p:sp>
      <p:sp>
        <p:nvSpPr>
          <p:cNvPr id="40" name="テキスト プレースホルダー 5"/>
          <p:cNvSpPr>
            <a:spLocks noGrp="1"/>
          </p:cNvSpPr>
          <p:nvPr>
            <p:ph type="body" sz="quarter" idx="41" hasCustomPrompt="1"/>
          </p:nvPr>
        </p:nvSpPr>
        <p:spPr>
          <a:xfrm>
            <a:off x="9359230" y="7125466"/>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9" name="グラフ プレースホルダー 5"/>
          <p:cNvSpPr>
            <a:spLocks noGrp="1"/>
          </p:cNvSpPr>
          <p:nvPr>
            <p:ph type="chart" sz="quarter" idx="42" hasCustomPrompt="1"/>
          </p:nvPr>
        </p:nvSpPr>
        <p:spPr>
          <a:xfrm>
            <a:off x="9359230" y="2695228"/>
            <a:ext cx="3816350" cy="3816350"/>
          </a:xfrm>
        </p:spPr>
        <p:txBody>
          <a:bodyPr>
            <a:normAutofit/>
          </a:bodyPr>
          <a:lstStyle>
            <a:lvl1pPr>
              <a:defRPr sz="2000"/>
            </a:lvl1pPr>
          </a:lstStyle>
          <a:p>
            <a:r>
              <a:rPr lang="en-US" dirty="0"/>
              <a:t>Add Graph </a:t>
            </a:r>
          </a:p>
        </p:txBody>
      </p:sp>
      <p:sp>
        <p:nvSpPr>
          <p:cNvPr id="50" name="テキスト プレースホルダー 22"/>
          <p:cNvSpPr>
            <a:spLocks noGrp="1"/>
          </p:cNvSpPr>
          <p:nvPr>
            <p:ph type="body" sz="quarter" idx="43" hasCustomPrompt="1"/>
          </p:nvPr>
        </p:nvSpPr>
        <p:spPr>
          <a:xfrm>
            <a:off x="9359230" y="3847356"/>
            <a:ext cx="3819948" cy="1440160"/>
          </a:xfrm>
        </p:spPr>
        <p:txBody>
          <a:bodyPr anchor="ctr">
            <a:noAutofit/>
          </a:bodyPr>
          <a:lstStyle>
            <a:lvl1pPr algn="ctr">
              <a:defRPr sz="9600">
                <a:latin typeface="+mj-lt"/>
              </a:defRPr>
            </a:lvl1pPr>
          </a:lstStyle>
          <a:p>
            <a:pPr lvl="0"/>
            <a:r>
              <a:rPr lang="en-US" dirty="0"/>
              <a:t>00</a:t>
            </a:r>
          </a:p>
        </p:txBody>
      </p:sp>
      <p:sp>
        <p:nvSpPr>
          <p:cNvPr id="51" name="テキスト プレースホルダー 22"/>
          <p:cNvSpPr>
            <a:spLocks noGrp="1"/>
          </p:cNvSpPr>
          <p:nvPr>
            <p:ph type="body" sz="quarter" idx="44" hasCustomPrompt="1"/>
          </p:nvPr>
        </p:nvSpPr>
        <p:spPr>
          <a:xfrm>
            <a:off x="13731073" y="7663780"/>
            <a:ext cx="3819948" cy="720080"/>
          </a:xfrm>
        </p:spPr>
        <p:txBody>
          <a:bodyPr anchor="ctr">
            <a:normAutofit/>
          </a:bodyPr>
          <a:lstStyle>
            <a:lvl1pPr algn="l">
              <a:defRPr sz="4000">
                <a:latin typeface="+mj-lt"/>
              </a:defRPr>
            </a:lvl1pPr>
          </a:lstStyle>
          <a:p>
            <a:pPr lvl="0"/>
            <a:r>
              <a:rPr lang="en-US" dirty="0"/>
              <a:t>Text Here</a:t>
            </a:r>
          </a:p>
        </p:txBody>
      </p:sp>
      <p:sp>
        <p:nvSpPr>
          <p:cNvPr id="52" name="テキスト プレースホルダー 5"/>
          <p:cNvSpPr>
            <a:spLocks noGrp="1"/>
          </p:cNvSpPr>
          <p:nvPr>
            <p:ph type="body" sz="quarter" idx="45" hasCustomPrompt="1"/>
          </p:nvPr>
        </p:nvSpPr>
        <p:spPr>
          <a:xfrm>
            <a:off x="13717432" y="8277594"/>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3" name="グラフ プレースホルダー 5"/>
          <p:cNvSpPr>
            <a:spLocks noGrp="1"/>
          </p:cNvSpPr>
          <p:nvPr>
            <p:ph type="chart" sz="quarter" idx="46" hasCustomPrompt="1"/>
          </p:nvPr>
        </p:nvSpPr>
        <p:spPr>
          <a:xfrm>
            <a:off x="13717432" y="3847356"/>
            <a:ext cx="3816350" cy="3816350"/>
          </a:xfrm>
        </p:spPr>
        <p:txBody>
          <a:bodyPr>
            <a:normAutofit/>
          </a:bodyPr>
          <a:lstStyle>
            <a:lvl1pPr>
              <a:defRPr sz="2000"/>
            </a:lvl1pPr>
          </a:lstStyle>
          <a:p>
            <a:r>
              <a:rPr lang="en-US" dirty="0"/>
              <a:t>Add Graph </a:t>
            </a:r>
          </a:p>
        </p:txBody>
      </p:sp>
      <p:sp>
        <p:nvSpPr>
          <p:cNvPr id="54" name="テキスト プレースホルダー 22"/>
          <p:cNvSpPr>
            <a:spLocks noGrp="1"/>
          </p:cNvSpPr>
          <p:nvPr>
            <p:ph type="body" sz="quarter" idx="47" hasCustomPrompt="1"/>
          </p:nvPr>
        </p:nvSpPr>
        <p:spPr>
          <a:xfrm>
            <a:off x="13717432" y="4999484"/>
            <a:ext cx="3819948" cy="1440160"/>
          </a:xfrm>
        </p:spPr>
        <p:txBody>
          <a:bodyPr anchor="ctr">
            <a:noAutofit/>
          </a:bodyPr>
          <a:lstStyle>
            <a:lvl1pPr algn="ctr">
              <a:defRPr sz="9600">
                <a:latin typeface="+mj-lt"/>
              </a:defRPr>
            </a:lvl1pPr>
          </a:lstStyle>
          <a:p>
            <a:pPr lvl="0"/>
            <a:r>
              <a:rPr lang="en-US" dirty="0"/>
              <a:t>00</a:t>
            </a:r>
          </a:p>
        </p:txBody>
      </p:sp>
    </p:spTree>
    <p:extLst>
      <p:ext uri="{BB962C8B-B14F-4D97-AF65-F5344CB8AC3E}">
        <p14:creationId xmlns:p14="http://schemas.microsoft.com/office/powerpoint/2010/main" val="2099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1"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1000"/>
                                        <p:tgtEl>
                                          <p:spTgt spid="6"/>
                                        </p:tgtEl>
                                      </p:cBhvr>
                                    </p:animEffect>
                                  </p:childTnLst>
                                </p:cTn>
                              </p:par>
                              <p:par>
                                <p:cTn id="25" presetID="2" presetClass="entr" presetSubtype="4" decel="100000" fill="hold" grpId="0" nodeType="withEffect">
                                  <p:stCondLst>
                                    <p:cond delay="500"/>
                                  </p:stCondLst>
                                  <p:childTnLst>
                                    <p:set>
                                      <p:cBhvr>
                                        <p:cTn id="26" dur="1" fill="hold">
                                          <p:stCondLst>
                                            <p:cond delay="0"/>
                                          </p:stCondLst>
                                        </p:cTn>
                                        <p:tgtEl>
                                          <p:spTgt spid="34">
                                            <p:txEl>
                                              <p:pRg st="0" end="0"/>
                                            </p:txEl>
                                          </p:spTgt>
                                        </p:tgtEl>
                                        <p:attrNameLst>
                                          <p:attrName>style.visibility</p:attrName>
                                        </p:attrNameLst>
                                      </p:cBhvr>
                                      <p:to>
                                        <p:strVal val="visible"/>
                                      </p:to>
                                    </p:set>
                                    <p:anim calcmode="lin" valueType="num">
                                      <p:cBhvr additive="base">
                                        <p:cTn id="2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2" presetClass="entr" presetSubtype="8" decel="100000" fill="hold" grpId="0" nodeType="after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 calcmode="lin" valueType="num">
                                      <p:cBhvr additive="base">
                                        <p:cTn id="32"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1">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42">
                                            <p:txEl>
                                              <p:pRg st="0" end="0"/>
                                            </p:txEl>
                                          </p:spTgt>
                                        </p:tgtEl>
                                        <p:attrNameLst>
                                          <p:attrName>style.visibility</p:attrName>
                                        </p:attrNameLst>
                                      </p:cBhvr>
                                      <p:to>
                                        <p:strVal val="visible"/>
                                      </p:to>
                                    </p:set>
                                    <p:anim calcmode="lin" valueType="num">
                                      <p:cBhvr additive="base">
                                        <p:cTn id="3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1"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heel(1)">
                                      <p:cBhvr>
                                        <p:cTn id="41" dur="1000"/>
                                        <p:tgtEl>
                                          <p:spTgt spid="37"/>
                                        </p:tgtEl>
                                      </p:cBhvr>
                                    </p:animEffect>
                                  </p:childTnLst>
                                </p:cTn>
                              </p:par>
                              <p:par>
                                <p:cTn id="42" presetID="2" presetClass="entr" presetSubtype="4" decel="100000" fill="hold" grpId="0" nodeType="withEffect">
                                  <p:stCondLst>
                                    <p:cond delay="500"/>
                                  </p:stCondLst>
                                  <p:childTnLst>
                                    <p:set>
                                      <p:cBhvr>
                                        <p:cTn id="43" dur="1" fill="hold">
                                          <p:stCondLst>
                                            <p:cond delay="0"/>
                                          </p:stCondLst>
                                        </p:cTn>
                                        <p:tgtEl>
                                          <p:spTgt spid="38">
                                            <p:txEl>
                                              <p:pRg st="0" end="0"/>
                                            </p:txEl>
                                          </p:spTgt>
                                        </p:tgtEl>
                                        <p:attrNameLst>
                                          <p:attrName>style.visibility</p:attrName>
                                        </p:attrNameLst>
                                      </p:cBhvr>
                                      <p:to>
                                        <p:strVal val="visible"/>
                                      </p:to>
                                    </p:set>
                                    <p:anim calcmode="lin" valueType="num">
                                      <p:cBhvr additive="base">
                                        <p:cTn id="4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250"/>
                            </p:stCondLst>
                            <p:childTnLst>
                              <p:par>
                                <p:cTn id="47" presetID="2" presetClass="entr" presetSubtype="8" decel="100000" fill="hold" grpId="0" nodeType="afterEffect">
                                  <p:stCondLst>
                                    <p:cond delay="0"/>
                                  </p:stCondLst>
                                  <p:childTnLst>
                                    <p:set>
                                      <p:cBhvr>
                                        <p:cTn id="48" dur="1" fill="hold">
                                          <p:stCondLst>
                                            <p:cond delay="0"/>
                                          </p:stCondLst>
                                        </p:cTn>
                                        <p:tgtEl>
                                          <p:spTgt spid="35">
                                            <p:txEl>
                                              <p:pRg st="0" end="0"/>
                                            </p:txEl>
                                          </p:spTgt>
                                        </p:tgtEl>
                                        <p:attrNameLst>
                                          <p:attrName>style.visibility</p:attrName>
                                        </p:attrNameLst>
                                      </p:cBhvr>
                                      <p:to>
                                        <p:strVal val="visible"/>
                                      </p:to>
                                    </p:set>
                                    <p:anim calcmode="lin" valueType="num">
                                      <p:cBhvr additive="base">
                                        <p:cTn id="49"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 calcmode="lin" valueType="num">
                                      <p:cBhvr additive="base">
                                        <p:cTn id="5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3750"/>
                            </p:stCondLst>
                            <p:childTnLst>
                              <p:par>
                                <p:cTn id="56" presetID="21" presetClass="entr" presetSubtype="1"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heel(1)">
                                      <p:cBhvr>
                                        <p:cTn id="58" dur="1000"/>
                                        <p:tgtEl>
                                          <p:spTgt spid="49"/>
                                        </p:tgtEl>
                                      </p:cBhvr>
                                    </p:animEffect>
                                  </p:childTnLst>
                                </p:cTn>
                              </p:par>
                              <p:par>
                                <p:cTn id="59" presetID="2" presetClass="entr" presetSubtype="4" decel="100000" fill="hold" grpId="0" nodeType="withEffect">
                                  <p:stCondLst>
                                    <p:cond delay="500"/>
                                  </p:stCondLst>
                                  <p:childTnLst>
                                    <p:set>
                                      <p:cBhvr>
                                        <p:cTn id="60" dur="1" fill="hold">
                                          <p:stCondLst>
                                            <p:cond delay="0"/>
                                          </p:stCondLst>
                                        </p:cTn>
                                        <p:tgtEl>
                                          <p:spTgt spid="50">
                                            <p:txEl>
                                              <p:pRg st="0" end="0"/>
                                            </p:txEl>
                                          </p:spTgt>
                                        </p:tgtEl>
                                        <p:attrNameLst>
                                          <p:attrName>style.visibility</p:attrName>
                                        </p:attrNameLst>
                                      </p:cBhvr>
                                      <p:to>
                                        <p:strVal val="visible"/>
                                      </p:to>
                                    </p:set>
                                    <p:anim calcmode="lin" valueType="num">
                                      <p:cBhvr additive="base">
                                        <p:cTn id="61"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8" decel="100000" fill="hold" grpId="0" nodeType="afterEffect">
                                  <p:stCondLst>
                                    <p:cond delay="0"/>
                                  </p:stCondLst>
                                  <p:childTnLst>
                                    <p:set>
                                      <p:cBhvr>
                                        <p:cTn id="65" dur="1" fill="hold">
                                          <p:stCondLst>
                                            <p:cond delay="0"/>
                                          </p:stCondLst>
                                        </p:cTn>
                                        <p:tgtEl>
                                          <p:spTgt spid="39">
                                            <p:txEl>
                                              <p:pRg st="0" end="0"/>
                                            </p:txEl>
                                          </p:spTgt>
                                        </p:tgtEl>
                                        <p:attrNameLst>
                                          <p:attrName>style.visibility</p:attrName>
                                        </p:attrNameLst>
                                      </p:cBhvr>
                                      <p:to>
                                        <p:strVal val="visible"/>
                                      </p:to>
                                    </p:set>
                                    <p:anim calcmode="lin" valueType="num">
                                      <p:cBhvr additive="base">
                                        <p:cTn id="66"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9">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0">
                                            <p:txEl>
                                              <p:pRg st="0" end="0"/>
                                            </p:txEl>
                                          </p:spTgt>
                                        </p:tgtEl>
                                        <p:attrNameLst>
                                          <p:attrName>style.visibility</p:attrName>
                                        </p:attrNameLst>
                                      </p:cBhvr>
                                      <p:to>
                                        <p:strVal val="visible"/>
                                      </p:to>
                                    </p:set>
                                    <p:anim calcmode="lin" valueType="num">
                                      <p:cBhvr additive="base">
                                        <p:cTn id="70"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5250"/>
                            </p:stCondLst>
                            <p:childTnLst>
                              <p:par>
                                <p:cTn id="73" presetID="21" presetClass="entr" presetSubtype="1"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heel(1)">
                                      <p:cBhvr>
                                        <p:cTn id="75" dur="1000"/>
                                        <p:tgtEl>
                                          <p:spTgt spid="53"/>
                                        </p:tgtEl>
                                      </p:cBhvr>
                                    </p:animEffect>
                                  </p:childTnLst>
                                </p:cTn>
                              </p:par>
                              <p:par>
                                <p:cTn id="76" presetID="2" presetClass="entr" presetSubtype="4" decel="100000" fill="hold" grpId="0" nodeType="withEffect">
                                  <p:stCondLst>
                                    <p:cond delay="500"/>
                                  </p:stCondLst>
                                  <p:childTnLst>
                                    <p:set>
                                      <p:cBhvr>
                                        <p:cTn id="77" dur="1" fill="hold">
                                          <p:stCondLst>
                                            <p:cond delay="0"/>
                                          </p:stCondLst>
                                        </p:cTn>
                                        <p:tgtEl>
                                          <p:spTgt spid="54">
                                            <p:txEl>
                                              <p:pRg st="0" end="0"/>
                                            </p:txEl>
                                          </p:spTgt>
                                        </p:tgtEl>
                                        <p:attrNameLst>
                                          <p:attrName>style.visibility</p:attrName>
                                        </p:attrNameLst>
                                      </p:cBhvr>
                                      <p:to>
                                        <p:strVal val="visible"/>
                                      </p:to>
                                    </p:set>
                                    <p:anim calcmode="lin" valueType="num">
                                      <p:cBhvr additive="base">
                                        <p:cTn id="78"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250"/>
                            </p:stCondLst>
                            <p:childTnLst>
                              <p:par>
                                <p:cTn id="81" presetID="2" presetClass="entr" presetSubtype="8" decel="100000" fill="hold" grpId="0" nodeType="afterEffect">
                                  <p:stCondLst>
                                    <p:cond delay="0"/>
                                  </p:stCondLst>
                                  <p:childTnLst>
                                    <p:set>
                                      <p:cBhvr>
                                        <p:cTn id="82" dur="1" fill="hold">
                                          <p:stCondLst>
                                            <p:cond delay="0"/>
                                          </p:stCondLst>
                                        </p:cTn>
                                        <p:tgtEl>
                                          <p:spTgt spid="51">
                                            <p:txEl>
                                              <p:pRg st="0" end="0"/>
                                            </p:txEl>
                                          </p:spTgt>
                                        </p:tgtEl>
                                        <p:attrNameLst>
                                          <p:attrName>style.visibility</p:attrName>
                                        </p:attrNameLst>
                                      </p:cBhvr>
                                      <p:to>
                                        <p:strVal val="visible"/>
                                      </p:to>
                                    </p:set>
                                    <p:anim calcmode="lin" valueType="num">
                                      <p:cBhvr additive="base">
                                        <p:cTn id="83"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51">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52">
                                            <p:txEl>
                                              <p:pRg st="0" end="0"/>
                                            </p:txEl>
                                          </p:spTgt>
                                        </p:tgtEl>
                                        <p:attrNameLst>
                                          <p:attrName>style.visibility</p:attrName>
                                        </p:attrNameLst>
                                      </p:cBhvr>
                                      <p:to>
                                        <p:strVal val="visible"/>
                                      </p:to>
                                    </p:set>
                                    <p:anim calcmode="lin" valueType="num">
                                      <p:cBhvr additive="base">
                                        <p:cTn id="8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1" grpId="0" build="p">
        <p:tmplLst>
          <p:tmpl lvl="1">
            <p:tnLst>
              <p:par>
                <p:cTn presetID="2" presetClass="entr" presetSubtype="8"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6" grpId="0"/>
      <p:bldP spid="34" grpId="0" build="p">
        <p:tmplLst>
          <p:tmpl lvl="1">
            <p:tnLst>
              <p:par>
                <p:cTn presetID="2" presetClass="entr" presetSubtype="4"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bldP spid="38" grpId="0" build="p">
        <p:tmplLst>
          <p:tmpl lvl="1">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9" grpId="0"/>
      <p:bldP spid="50" grpId="0" build="p">
        <p:tmplLst>
          <p:tmpl lvl="1">
            <p:tnLst>
              <p:par>
                <p:cTn presetID="2" presetClass="entr" presetSubtype="4" decel="10000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1+#ppt_h/2"/>
                          </p:val>
                        </p:tav>
                        <p:tav tm="100000">
                          <p:val>
                            <p:strVal val="#ppt_y"/>
                          </p:val>
                        </p:tav>
                      </p:tavLst>
                    </p:anim>
                  </p:childTnLst>
                </p:cTn>
              </p:par>
            </p:tnLst>
          </p:tmpl>
        </p:tmplLst>
      </p:bldP>
      <p:bldP spid="51" grpId="0" build="p">
        <p:tmplLst>
          <p:tmpl lvl="1">
            <p:tnLst>
              <p:par>
                <p:cTn presetID="2" presetClass="entr" presetSubtype="8" decel="10000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4"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p:bldP spid="54" grpId="0" build="p">
        <p:tmplLst>
          <p:tmpl lvl="1">
            <p:tnLst>
              <p:par>
                <p:cTn presetID="2" presetClass="entr" presetSubtype="4" decel="10000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Image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880430" y="539048"/>
            <a:ext cx="16365152" cy="7226233"/>
          </a:xfrm>
          <a:prstGeom prst="snip2DiagRect">
            <a:avLst/>
          </a:prstGeom>
          <a:effectLst>
            <a:reflection blurRad="6350" stA="52000" endA="300" endPos="3000" dir="5400000" sy="-100000" algn="bl" rotWithShape="0"/>
          </a:effectLst>
        </p:spPr>
        <p:txBody>
          <a:bodyPr>
            <a:normAutofit/>
          </a:bodyPr>
          <a:lstStyle>
            <a:lvl1pPr>
              <a:defRPr sz="2400"/>
            </a:lvl1pPr>
          </a:lstStyle>
          <a:p>
            <a:r>
              <a:rPr lang="en-US" dirty="0"/>
              <a:t>Add Image</a:t>
            </a:r>
          </a:p>
        </p:txBody>
      </p:sp>
      <p:sp>
        <p:nvSpPr>
          <p:cNvPr id="16" name="タイトル 1"/>
          <p:cNvSpPr>
            <a:spLocks noGrp="1"/>
          </p:cNvSpPr>
          <p:nvPr>
            <p:ph type="ctrTitle" hasCustomPrompt="1"/>
          </p:nvPr>
        </p:nvSpPr>
        <p:spPr>
          <a:xfrm>
            <a:off x="1331132" y="8311852"/>
            <a:ext cx="15625736" cy="864096"/>
          </a:xfrm>
        </p:spPr>
        <p:txBody>
          <a:bodyPr anchor="ctr">
            <a:noAutofit/>
          </a:bodyPr>
          <a:lstStyle>
            <a:lvl1pPr algn="ctr">
              <a:lnSpc>
                <a:spcPts val="6000"/>
              </a:lnSpc>
              <a:defRPr sz="5400" baseline="0"/>
            </a:lvl1pPr>
          </a:lstStyle>
          <a:p>
            <a:r>
              <a:rPr lang="en-US" altLang="ja-JP" dirty="0"/>
              <a:t>SECTION TITLE HERE</a:t>
            </a:r>
            <a:endParaRPr lang="en-US" dirty="0"/>
          </a:p>
        </p:txBody>
      </p:sp>
      <p:sp>
        <p:nvSpPr>
          <p:cNvPr id="17" name="対角する 2 つの角を切り取った四角形 16"/>
          <p:cNvSpPr/>
          <p:nvPr userDrawn="1"/>
        </p:nvSpPr>
        <p:spPr>
          <a:xfrm rot="21426332">
            <a:off x="601526" y="871875"/>
            <a:ext cx="16376799" cy="7197867"/>
          </a:xfrm>
          <a:prstGeom prst="snip2Diag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対角する 2 つの角を切り取った四角形 17"/>
          <p:cNvSpPr/>
          <p:nvPr userDrawn="1"/>
        </p:nvSpPr>
        <p:spPr>
          <a:xfrm rot="21720000">
            <a:off x="1308411" y="986406"/>
            <a:ext cx="16376799" cy="7197867"/>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サブタイトル 2"/>
          <p:cNvSpPr>
            <a:spLocks noGrp="1"/>
          </p:cNvSpPr>
          <p:nvPr>
            <p:ph type="subTitle" idx="1" hasCustomPrompt="1"/>
          </p:nvPr>
        </p:nvSpPr>
        <p:spPr>
          <a:xfrm>
            <a:off x="1333701" y="9031932"/>
            <a:ext cx="15620598" cy="936104"/>
          </a:xfrm>
        </p:spPr>
        <p:txBody>
          <a:bodyPr>
            <a:noAutofit/>
          </a:bodyPr>
          <a:lstStyle>
            <a:lvl1pPr marL="0" indent="0" algn="ctr">
              <a:lnSpc>
                <a:spcPts val="3000"/>
              </a:lnSpc>
              <a:buNone/>
              <a:defRPr sz="2400" i="0" baseline="0">
                <a:solidFill>
                  <a:srgbClr val="525252"/>
                </a:solidFill>
                <a:latin typeface="+mn-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208689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decel="78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decel="64000"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animBg="1"/>
      <p:bldP spid="18" grpId="0" animBg="1"/>
      <p:bldP spid="19" grpId="0" build="p">
        <p:tmplLst>
          <p:tmpl lvl="1">
            <p:tnLst>
              <p:par>
                <p:cTn presetID="2" presetClass="entr" presetSubtype="4" decel="64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6" name="グラフ プレースホルダー 5"/>
          <p:cNvSpPr>
            <a:spLocks noGrp="1"/>
          </p:cNvSpPr>
          <p:nvPr>
            <p:ph type="chart" sz="quarter" idx="34" hasCustomPrompt="1"/>
          </p:nvPr>
        </p:nvSpPr>
        <p:spPr>
          <a:xfrm>
            <a:off x="718270" y="2407196"/>
            <a:ext cx="8280920" cy="6984776"/>
          </a:xfrm>
        </p:spPr>
        <p:txBody>
          <a:bodyPr>
            <a:normAutofit/>
          </a:bodyPr>
          <a:lstStyle>
            <a:lvl1pPr>
              <a:defRPr sz="2000"/>
            </a:lvl1pPr>
          </a:lstStyle>
          <a:p>
            <a:r>
              <a:rPr lang="en-US" dirty="0"/>
              <a:t>Add Graph </a:t>
            </a:r>
          </a:p>
        </p:txBody>
      </p:sp>
      <p:pic>
        <p:nvPicPr>
          <p:cNvPr id="22" name="図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4207396"/>
            <a:ext cx="6624736" cy="473992"/>
          </a:xfrm>
          <a:prstGeom prst="rect">
            <a:avLst/>
          </a:prstGeom>
        </p:spPr>
      </p:pic>
      <p:sp>
        <p:nvSpPr>
          <p:cNvPr id="23" name="テキスト プレースホルダー 5"/>
          <p:cNvSpPr>
            <a:spLocks noGrp="1"/>
          </p:cNvSpPr>
          <p:nvPr>
            <p:ph type="body" sz="quarter" idx="14" hasCustomPrompt="1"/>
          </p:nvPr>
        </p:nvSpPr>
        <p:spPr>
          <a:xfrm>
            <a:off x="9287222" y="4798894"/>
            <a:ext cx="8424936" cy="3152918"/>
          </a:xfrm>
        </p:spPr>
        <p:txBody>
          <a:bodyPr>
            <a:normAutofit/>
          </a:bodyPr>
          <a:lstStyle>
            <a:lvl1pPr algn="l">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4" name="テキスト プレースホルダー 22"/>
          <p:cNvSpPr>
            <a:spLocks noGrp="1"/>
          </p:cNvSpPr>
          <p:nvPr>
            <p:ph type="body" sz="quarter" idx="13" hasCustomPrompt="1"/>
          </p:nvPr>
        </p:nvSpPr>
        <p:spPr>
          <a:xfrm>
            <a:off x="9287222" y="3703340"/>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213843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24">
                                            <p:txEl>
                                              <p:pRg st="0" end="0"/>
                                            </p:txEl>
                                          </p:spTgt>
                                        </p:tgtEl>
                                        <p:attrNameLst>
                                          <p:attrName>style.visibility</p:attrName>
                                        </p:attrNameLst>
                                      </p:cBhvr>
                                      <p:to>
                                        <p:strVal val="visible"/>
                                      </p:to>
                                    </p:set>
                                    <p:anim calcmode="lin" valueType="num">
                                      <p:cBhvr additive="base">
                                        <p:cTn id="28"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23">
                                            <p:txEl>
                                              <p:pRg st="0" end="0"/>
                                            </p:txEl>
                                          </p:spTgt>
                                        </p:tgtEl>
                                        <p:attrNameLst>
                                          <p:attrName>style.visibility</p:attrName>
                                        </p:attrNameLst>
                                      </p:cBhvr>
                                      <p:to>
                                        <p:strVal val="visible"/>
                                      </p:to>
                                    </p:set>
                                    <p:anim calcmode="lin" valueType="num">
                                      <p:cBhvr additive="base">
                                        <p:cTn id="3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Graph - 2 Column - Vertical">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6" name="グラフ プレースホルダー 5"/>
          <p:cNvSpPr>
            <a:spLocks noGrp="1"/>
          </p:cNvSpPr>
          <p:nvPr>
            <p:ph type="chart" sz="quarter" idx="34" hasCustomPrompt="1"/>
          </p:nvPr>
        </p:nvSpPr>
        <p:spPr>
          <a:xfrm>
            <a:off x="718270" y="2407196"/>
            <a:ext cx="8280920" cy="6984776"/>
          </a:xfrm>
        </p:spPr>
        <p:txBody>
          <a:bodyPr>
            <a:normAutofit/>
          </a:bodyPr>
          <a:lstStyle>
            <a:lvl1pPr>
              <a:defRPr sz="2000"/>
            </a:lvl1pPr>
          </a:lstStyle>
          <a:p>
            <a:r>
              <a:rPr lang="en-US" dirty="0"/>
              <a:t>Add Graph </a:t>
            </a:r>
          </a:p>
        </p:txBody>
      </p:sp>
      <p:pic>
        <p:nvPicPr>
          <p:cNvPr id="22" name="図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3199284"/>
            <a:ext cx="6624736" cy="473992"/>
          </a:xfrm>
          <a:prstGeom prst="rect">
            <a:avLst/>
          </a:prstGeom>
        </p:spPr>
      </p:pic>
      <p:sp>
        <p:nvSpPr>
          <p:cNvPr id="23" name="テキスト プレースホルダー 5"/>
          <p:cNvSpPr>
            <a:spLocks noGrp="1"/>
          </p:cNvSpPr>
          <p:nvPr>
            <p:ph type="body" sz="quarter" idx="14" hasCustomPrompt="1"/>
          </p:nvPr>
        </p:nvSpPr>
        <p:spPr>
          <a:xfrm>
            <a:off x="9287222" y="3790782"/>
            <a:ext cx="8424936" cy="2072798"/>
          </a:xfrm>
        </p:spPr>
        <p:txBody>
          <a:bodyPr>
            <a:normAutofit/>
          </a:bodyPr>
          <a:lstStyle>
            <a:lvl1pPr algn="l">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4" name="テキスト プレースホルダー 22"/>
          <p:cNvSpPr>
            <a:spLocks noGrp="1"/>
          </p:cNvSpPr>
          <p:nvPr>
            <p:ph type="body" sz="quarter" idx="13" hasCustomPrompt="1"/>
          </p:nvPr>
        </p:nvSpPr>
        <p:spPr>
          <a:xfrm>
            <a:off x="9287222" y="2695228"/>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3951" y="6583660"/>
            <a:ext cx="6624736" cy="473992"/>
          </a:xfrm>
          <a:prstGeom prst="rect">
            <a:avLst/>
          </a:prstGeom>
        </p:spPr>
      </p:pic>
      <p:sp>
        <p:nvSpPr>
          <p:cNvPr id="11" name="テキスト プレースホルダー 5"/>
          <p:cNvSpPr>
            <a:spLocks noGrp="1"/>
          </p:cNvSpPr>
          <p:nvPr>
            <p:ph type="body" sz="quarter" idx="35" hasCustomPrompt="1"/>
          </p:nvPr>
        </p:nvSpPr>
        <p:spPr>
          <a:xfrm>
            <a:off x="9287173" y="7175158"/>
            <a:ext cx="8424936" cy="2072798"/>
          </a:xfrm>
        </p:spPr>
        <p:txBody>
          <a:bodyPr>
            <a:normAutofit/>
          </a:bodyPr>
          <a:lstStyle>
            <a:lvl1pPr algn="l">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2" name="テキスト プレースホルダー 22"/>
          <p:cNvSpPr>
            <a:spLocks noGrp="1"/>
          </p:cNvSpPr>
          <p:nvPr>
            <p:ph type="body" sz="quarter" idx="36" hasCustomPrompt="1"/>
          </p:nvPr>
        </p:nvSpPr>
        <p:spPr>
          <a:xfrm>
            <a:off x="9287173" y="6079604"/>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76859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24">
                                            <p:txEl>
                                              <p:pRg st="0" end="0"/>
                                            </p:txEl>
                                          </p:spTgt>
                                        </p:tgtEl>
                                        <p:attrNameLst>
                                          <p:attrName>style.visibility</p:attrName>
                                        </p:attrNameLst>
                                      </p:cBhvr>
                                      <p:to>
                                        <p:strVal val="visible"/>
                                      </p:to>
                                    </p:set>
                                    <p:anim calcmode="lin" valueType="num">
                                      <p:cBhvr additive="base">
                                        <p:cTn id="28"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23">
                                            <p:txEl>
                                              <p:pRg st="0" end="0"/>
                                            </p:txEl>
                                          </p:spTgt>
                                        </p:tgtEl>
                                        <p:attrNameLst>
                                          <p:attrName>style.visibility</p:attrName>
                                        </p:attrNameLst>
                                      </p:cBhvr>
                                      <p:to>
                                        <p:strVal val="visible"/>
                                      </p:to>
                                    </p:set>
                                    <p:anim calcmode="lin" valueType="num">
                                      <p:cBhvr additive="base">
                                        <p:cTn id="3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750"/>
                            </p:stCondLst>
                            <p:childTnLst>
                              <p:par>
                                <p:cTn id="35" presetID="2" presetClass="entr" presetSubtype="8" decel="100000"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additive="base">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Graph - 1 Column - Horizontal">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6" name="グラフ プレースホルダー 5"/>
          <p:cNvSpPr>
            <a:spLocks noGrp="1"/>
          </p:cNvSpPr>
          <p:nvPr>
            <p:ph type="chart" sz="quarter" idx="34" hasCustomPrompt="1"/>
          </p:nvPr>
        </p:nvSpPr>
        <p:spPr>
          <a:xfrm>
            <a:off x="718270" y="2407196"/>
            <a:ext cx="16705856" cy="4320480"/>
          </a:xfrm>
        </p:spPr>
        <p:txBody>
          <a:bodyPr>
            <a:normAutofit/>
          </a:bodyPr>
          <a:lstStyle>
            <a:lvl1pPr>
              <a:defRPr sz="2000"/>
            </a:lvl1pPr>
          </a:lstStyle>
          <a:p>
            <a:r>
              <a:rPr lang="en-US" dirty="0"/>
              <a:t>Add Graph </a:t>
            </a:r>
          </a:p>
        </p:txBody>
      </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9546" y="7320148"/>
            <a:ext cx="6624736" cy="473992"/>
          </a:xfrm>
          <a:prstGeom prst="rect">
            <a:avLst/>
          </a:prstGeom>
        </p:spPr>
      </p:pic>
      <p:sp>
        <p:nvSpPr>
          <p:cNvPr id="14" name="テキスト プレースホルダー 22"/>
          <p:cNvSpPr>
            <a:spLocks noGrp="1"/>
          </p:cNvSpPr>
          <p:nvPr>
            <p:ph type="body" sz="quarter" idx="13" hasCustomPrompt="1"/>
          </p:nvPr>
        </p:nvSpPr>
        <p:spPr>
          <a:xfrm>
            <a:off x="924930" y="6727676"/>
            <a:ext cx="1642718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15" name="テキスト プレースホルダー 5"/>
          <p:cNvSpPr>
            <a:spLocks noGrp="1"/>
          </p:cNvSpPr>
          <p:nvPr>
            <p:ph type="body" sz="quarter" idx="14" hasCustomPrompt="1"/>
          </p:nvPr>
        </p:nvSpPr>
        <p:spPr>
          <a:xfrm>
            <a:off x="939770" y="7866148"/>
            <a:ext cx="16417824" cy="1381808"/>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28121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5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iterate type="lt">
                                    <p:tmPct val="5000"/>
                                  </p:iterate>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build="p">
        <p:tmplLst>
          <p:tmpl lvl="1">
            <p:tnLst>
              <p:par>
                <p:cTn presetID="2" presetClass="entr" presetSubtype="2" decel="100000" fill="hold" nodeType="withEffect">
                  <p:stCondLst>
                    <p:cond delay="500"/>
                  </p:stCondLst>
                  <p:iterate type="lt">
                    <p:tmPct val="5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 1 Column - Horizontal">
    <p:spTree>
      <p:nvGrpSpPr>
        <p:cNvPr id="1" name=""/>
        <p:cNvGrpSpPr/>
        <p:nvPr/>
      </p:nvGrpSpPr>
      <p:grpSpPr>
        <a:xfrm>
          <a:off x="0" y="0"/>
          <a:ext cx="0" cy="0"/>
          <a:chOff x="0" y="0"/>
          <a:chExt cx="0" cy="0"/>
        </a:xfrm>
      </p:grpSpPr>
      <p:sp>
        <p:nvSpPr>
          <p:cNvPr id="12" name="対角する 2 つの角を切り取った四角形 11"/>
          <p:cNvSpPr/>
          <p:nvPr userDrawn="1"/>
        </p:nvSpPr>
        <p:spPr>
          <a:xfrm rot="120000">
            <a:off x="1220686" y="2117560"/>
            <a:ext cx="16489832" cy="4320480"/>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対角する 2 つの角を切り取った四角形 8"/>
          <p:cNvSpPr/>
          <p:nvPr userDrawn="1"/>
        </p:nvSpPr>
        <p:spPr>
          <a:xfrm rot="-120000">
            <a:off x="718270" y="2263180"/>
            <a:ext cx="16489832" cy="4320480"/>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図プレースホルダー 6"/>
          <p:cNvSpPr>
            <a:spLocks noGrp="1"/>
          </p:cNvSpPr>
          <p:nvPr>
            <p:ph type="pic" sz="quarter" idx="15" hasCustomPrompt="1"/>
          </p:nvPr>
        </p:nvSpPr>
        <p:spPr>
          <a:xfrm>
            <a:off x="935038" y="2047875"/>
            <a:ext cx="16489362" cy="4248150"/>
          </a:xfrm>
          <a:prstGeom prst="snip2DiagRect">
            <a:avLst/>
          </a:prstGeom>
          <a:effectLst>
            <a:reflection blurRad="6350" stA="52000" endA="300" endPos="3000" dir="5400000" sy="-100000" algn="bl" rotWithShape="0"/>
          </a:effectLst>
        </p:spPr>
        <p:txBody>
          <a:bodyPr>
            <a:normAutofit/>
          </a:bodyPr>
          <a:lstStyle>
            <a:lvl1pPr>
              <a:defRPr sz="2000" baseline="0"/>
            </a:lvl1pPr>
          </a:lstStyle>
          <a:p>
            <a:r>
              <a:rPr lang="en-US" dirty="0"/>
              <a:t>Add Image</a:t>
            </a:r>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546" y="7320148"/>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23" name="テキスト プレースホルダー 22"/>
          <p:cNvSpPr>
            <a:spLocks noGrp="1"/>
          </p:cNvSpPr>
          <p:nvPr>
            <p:ph type="body" sz="quarter" idx="13" hasCustomPrompt="1"/>
          </p:nvPr>
        </p:nvSpPr>
        <p:spPr>
          <a:xfrm>
            <a:off x="924930" y="6727676"/>
            <a:ext cx="1642718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39770" y="7866148"/>
            <a:ext cx="16417824" cy="1381808"/>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Tree>
    <p:extLst>
      <p:ext uri="{BB962C8B-B14F-4D97-AF65-F5344CB8AC3E}">
        <p14:creationId xmlns:p14="http://schemas.microsoft.com/office/powerpoint/2010/main" val="331839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2"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8" decel="100000" fill="hold" nodeType="after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iterate type="wd">
                                    <p:tmPct val="10000"/>
                                  </p:iterate>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p:bldP spid="5" grpId="0"/>
      <p:bldP spid="23"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s - 2 Columns - Horizontal">
    <p:spTree>
      <p:nvGrpSpPr>
        <p:cNvPr id="1" name=""/>
        <p:cNvGrpSpPr/>
        <p:nvPr/>
      </p:nvGrpSpPr>
      <p:grpSpPr>
        <a:xfrm>
          <a:off x="0" y="0"/>
          <a:ext cx="0" cy="0"/>
          <a:chOff x="0" y="0"/>
          <a:chExt cx="0" cy="0"/>
        </a:xfrm>
      </p:grpSpPr>
      <p:sp>
        <p:nvSpPr>
          <p:cNvPr id="12" name="対角する 2 つの角を切り取った四角形 11"/>
          <p:cNvSpPr/>
          <p:nvPr userDrawn="1"/>
        </p:nvSpPr>
        <p:spPr>
          <a:xfrm rot="120000">
            <a:off x="1477929" y="2241823"/>
            <a:ext cx="7096318" cy="384325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対角する 2 つの角を切り取った四角形 8"/>
          <p:cNvSpPr/>
          <p:nvPr userDrawn="1"/>
        </p:nvSpPr>
        <p:spPr>
          <a:xfrm rot="21233286">
            <a:off x="992302" y="2517566"/>
            <a:ext cx="7096318" cy="384325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対角する 2 つの角を切り取った四角形 17"/>
          <p:cNvSpPr/>
          <p:nvPr userDrawn="1"/>
        </p:nvSpPr>
        <p:spPr>
          <a:xfrm rot="120000">
            <a:off x="10269800" y="2241823"/>
            <a:ext cx="7096318" cy="384325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対角する 2 つの角を切り取った四角形 23"/>
          <p:cNvSpPr/>
          <p:nvPr userDrawn="1"/>
        </p:nvSpPr>
        <p:spPr>
          <a:xfrm rot="21240000">
            <a:off x="9784173" y="2524061"/>
            <a:ext cx="7096318" cy="384325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図プレースホルダー 6"/>
          <p:cNvSpPr>
            <a:spLocks noGrp="1"/>
          </p:cNvSpPr>
          <p:nvPr>
            <p:ph type="pic" sz="quarter" idx="15" hasCustomPrompt="1"/>
          </p:nvPr>
        </p:nvSpPr>
        <p:spPr>
          <a:xfrm rot="21423148">
            <a:off x="1198232" y="2263180"/>
            <a:ext cx="7096115" cy="3778918"/>
          </a:xfrm>
          <a:prstGeom prst="snip2DiagRect">
            <a:avLst/>
          </a:prstGeom>
          <a:solidFill>
            <a:schemeClr val="bg1"/>
          </a:solidFill>
          <a:effectLst/>
        </p:spPr>
        <p:txBody>
          <a:bodyPr>
            <a:normAutofit/>
          </a:bodyPr>
          <a:lstStyle>
            <a:lvl1pPr>
              <a:defRPr sz="2000" baseline="0"/>
            </a:lvl1pPr>
          </a:lstStyle>
          <a:p>
            <a:r>
              <a:rPr lang="en-US" dirty="0"/>
              <a:t>Add Image</a:t>
            </a:r>
          </a:p>
        </p:txBody>
      </p:sp>
      <p:sp>
        <p:nvSpPr>
          <p:cNvPr id="21" name="図プレースホルダー 6"/>
          <p:cNvSpPr>
            <a:spLocks noGrp="1"/>
          </p:cNvSpPr>
          <p:nvPr>
            <p:ph type="pic" sz="quarter" idx="18" hasCustomPrompt="1"/>
          </p:nvPr>
        </p:nvSpPr>
        <p:spPr>
          <a:xfrm rot="21420000">
            <a:off x="9990103" y="2263180"/>
            <a:ext cx="7096115" cy="3778918"/>
          </a:xfrm>
          <a:prstGeom prst="snip2DiagRect">
            <a:avLst/>
          </a:prstGeom>
          <a:solidFill>
            <a:schemeClr val="bg1"/>
          </a:solidFill>
          <a:effectLst/>
        </p:spPr>
        <p:txBody>
          <a:bodyPr>
            <a:normAutofit/>
          </a:bodyPr>
          <a:lstStyle>
            <a:lvl1pPr>
              <a:defRPr sz="2000" baseline="0"/>
            </a:lvl1pPr>
          </a:lstStyle>
          <a:p>
            <a:r>
              <a:rPr lang="en-US" dirty="0"/>
              <a:t>Add Image</a:t>
            </a:r>
          </a:p>
        </p:txBody>
      </p:sp>
      <p:pic>
        <p:nvPicPr>
          <p:cNvPr id="16" name="図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758" y="7303740"/>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sp>
        <p:nvSpPr>
          <p:cNvPr id="23" name="テキスト プレースホルダー 22"/>
          <p:cNvSpPr>
            <a:spLocks noGrp="1"/>
          </p:cNvSpPr>
          <p:nvPr>
            <p:ph type="body" sz="quarter" idx="13" hasCustomPrompt="1"/>
          </p:nvPr>
        </p:nvSpPr>
        <p:spPr>
          <a:xfrm>
            <a:off x="864282" y="6727676"/>
            <a:ext cx="777486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879122" y="7866148"/>
            <a:ext cx="7760028" cy="1597832"/>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17" name="図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629" y="7303740"/>
            <a:ext cx="6624736" cy="473992"/>
          </a:xfrm>
          <a:prstGeom prst="rect">
            <a:avLst/>
          </a:prstGeom>
        </p:spPr>
      </p:pic>
      <p:sp>
        <p:nvSpPr>
          <p:cNvPr id="19" name="テキスト プレースホルダー 22"/>
          <p:cNvSpPr>
            <a:spLocks noGrp="1"/>
          </p:cNvSpPr>
          <p:nvPr>
            <p:ph type="body" sz="quarter" idx="16" hasCustomPrompt="1"/>
          </p:nvPr>
        </p:nvSpPr>
        <p:spPr>
          <a:xfrm>
            <a:off x="9656153" y="6727676"/>
            <a:ext cx="777486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20" name="テキスト プレースホルダー 5"/>
          <p:cNvSpPr>
            <a:spLocks noGrp="1"/>
          </p:cNvSpPr>
          <p:nvPr>
            <p:ph type="body" sz="quarter" idx="17" hasCustomPrompt="1"/>
          </p:nvPr>
        </p:nvSpPr>
        <p:spPr>
          <a:xfrm>
            <a:off x="9670993" y="7866148"/>
            <a:ext cx="7760028" cy="1597832"/>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73156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2"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2" decel="100000" fill="hold" grpId="0" nodeType="afterEffect">
                                  <p:stCondLst>
                                    <p:cond delay="0"/>
                                  </p:stCondLst>
                                  <p:iterate type="wd">
                                    <p:tmPct val="10000"/>
                                  </p:iterate>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800"/>
                            </p:stCondLst>
                            <p:childTnLst>
                              <p:par>
                                <p:cTn id="48" presetID="2" presetClass="entr" presetSubtype="12" decel="100000" fill="hold" grpId="0" nodeType="after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0-#ppt_w/2"/>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3" decel="100000" fill="hold" grpId="0" nodeType="withEffect">
                                  <p:stCondLst>
                                    <p:cond delay="50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1+#ppt_w/2"/>
                                          </p:val>
                                        </p:tav>
                                        <p:tav tm="100000">
                                          <p:val>
                                            <p:strVal val="#ppt_x"/>
                                          </p:val>
                                        </p:tav>
                                      </p:tavLst>
                                    </p:anim>
                                    <p:anim calcmode="lin" valueType="num">
                                      <p:cBhvr additive="base">
                                        <p:cTn id="59" dur="5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2800"/>
                            </p:stCondLst>
                            <p:childTnLst>
                              <p:par>
                                <p:cTn id="61" presetID="2" presetClass="entr" presetSubtype="2" decel="100000" fill="hold" grpId="0" nodeType="afterEffect">
                                  <p:stCondLst>
                                    <p:cond delay="0"/>
                                  </p:stCondLst>
                                  <p:iterate type="wd">
                                    <p:tmPct val="10000"/>
                                  </p:iterate>
                                  <p:childTnLst>
                                    <p:set>
                                      <p:cBhvr>
                                        <p:cTn id="62" dur="1" fill="hold">
                                          <p:stCondLst>
                                            <p:cond delay="0"/>
                                          </p:stCondLst>
                                        </p:cTn>
                                        <p:tgtEl>
                                          <p:spTgt spid="19">
                                            <p:txEl>
                                              <p:pRg st="0" end="0"/>
                                            </p:txEl>
                                          </p:spTgt>
                                        </p:tgtEl>
                                        <p:attrNameLst>
                                          <p:attrName>style.visibility</p:attrName>
                                        </p:attrNameLst>
                                      </p:cBhvr>
                                      <p:to>
                                        <p:strVal val="visible"/>
                                      </p:to>
                                    </p:set>
                                    <p:anim calcmode="lin" valueType="num">
                                      <p:cBhvr additive="base">
                                        <p:cTn id="6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9">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8" decel="10000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8" grpId="0" animBg="1"/>
      <p:bldP spid="24" grpId="0" animBg="1"/>
      <p:bldP spid="7" grpId="0" animBg="1"/>
      <p:bldP spid="21" grpId="0" animBg="1"/>
      <p:bldP spid="5" grpId="0"/>
      <p:bldP spid="2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0" name="表プレースホルダー 9"/>
          <p:cNvSpPr>
            <a:spLocks noGrp="1"/>
          </p:cNvSpPr>
          <p:nvPr>
            <p:ph type="tbl" sz="quarter" idx="13" hasCustomPrompt="1"/>
          </p:nvPr>
        </p:nvSpPr>
        <p:spPr>
          <a:xfrm>
            <a:off x="1509713" y="2479204"/>
            <a:ext cx="4537075" cy="4752975"/>
          </a:xfrm>
          <a:solidFill>
            <a:schemeClr val="bg1">
              <a:lumMod val="95000"/>
            </a:schemeClr>
          </a:solidFill>
        </p:spPr>
        <p:txBody>
          <a:bodyPr>
            <a:normAutofit/>
          </a:bodyPr>
          <a:lstStyle>
            <a:lvl1pPr>
              <a:defRPr sz="2400"/>
            </a:lvl1pPr>
          </a:lstStyle>
          <a:p>
            <a:r>
              <a:rPr lang="en-US" dirty="0"/>
              <a:t>Table</a:t>
            </a:r>
          </a:p>
        </p:txBody>
      </p:sp>
      <p:sp>
        <p:nvSpPr>
          <p:cNvPr id="26" name="テキスト プレースホルダー 22"/>
          <p:cNvSpPr>
            <a:spLocks noGrp="1"/>
          </p:cNvSpPr>
          <p:nvPr>
            <p:ph type="body" sz="quarter" idx="16" hasCustomPrompt="1"/>
          </p:nvPr>
        </p:nvSpPr>
        <p:spPr>
          <a:xfrm>
            <a:off x="1417704" y="7338445"/>
            <a:ext cx="4629157" cy="720080"/>
          </a:xfrm>
        </p:spPr>
        <p:txBody>
          <a:bodyPr anchor="ctr">
            <a:normAutofit/>
          </a:bodyPr>
          <a:lstStyle>
            <a:lvl1pPr algn="l">
              <a:defRPr sz="4000">
                <a:latin typeface="+mj-lt"/>
              </a:defRPr>
            </a:lvl1pPr>
          </a:lstStyle>
          <a:p>
            <a:pPr lvl="0"/>
            <a:r>
              <a:rPr lang="en-US" dirty="0"/>
              <a:t>Text Here</a:t>
            </a:r>
          </a:p>
        </p:txBody>
      </p:sp>
      <p:sp>
        <p:nvSpPr>
          <p:cNvPr id="27" name="テキスト プレースホルダー 5"/>
          <p:cNvSpPr>
            <a:spLocks noGrp="1"/>
          </p:cNvSpPr>
          <p:nvPr>
            <p:ph type="body" sz="quarter" idx="17" hasCustomPrompt="1"/>
          </p:nvPr>
        </p:nvSpPr>
        <p:spPr>
          <a:xfrm>
            <a:off x="1404064" y="7952259"/>
            <a:ext cx="4666436" cy="1583730"/>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8" name="表プレースホルダー 9"/>
          <p:cNvSpPr>
            <a:spLocks noGrp="1"/>
          </p:cNvSpPr>
          <p:nvPr>
            <p:ph type="tbl" sz="quarter" idx="18" hasCustomPrompt="1"/>
          </p:nvPr>
        </p:nvSpPr>
        <p:spPr>
          <a:xfrm>
            <a:off x="6875462" y="2479204"/>
            <a:ext cx="4537075" cy="4752975"/>
          </a:xfrm>
          <a:solidFill>
            <a:schemeClr val="bg1">
              <a:lumMod val="95000"/>
            </a:schemeClr>
          </a:solidFill>
        </p:spPr>
        <p:txBody>
          <a:bodyPr>
            <a:normAutofit/>
          </a:bodyPr>
          <a:lstStyle>
            <a:lvl1pPr>
              <a:defRPr sz="2400"/>
            </a:lvl1pPr>
          </a:lstStyle>
          <a:p>
            <a:r>
              <a:rPr lang="en-US" dirty="0"/>
              <a:t>Table</a:t>
            </a:r>
          </a:p>
        </p:txBody>
      </p:sp>
      <p:sp>
        <p:nvSpPr>
          <p:cNvPr id="29" name="テキスト プレースホルダー 22"/>
          <p:cNvSpPr>
            <a:spLocks noGrp="1"/>
          </p:cNvSpPr>
          <p:nvPr>
            <p:ph type="body" sz="quarter" idx="19" hasCustomPrompt="1"/>
          </p:nvPr>
        </p:nvSpPr>
        <p:spPr>
          <a:xfrm>
            <a:off x="6783453" y="7338445"/>
            <a:ext cx="4629157" cy="720080"/>
          </a:xfrm>
        </p:spPr>
        <p:txBody>
          <a:bodyPr anchor="ctr">
            <a:normAutofit/>
          </a:bodyPr>
          <a:lstStyle>
            <a:lvl1pPr algn="l">
              <a:defRPr sz="4000">
                <a:latin typeface="+mj-lt"/>
              </a:defRPr>
            </a:lvl1pPr>
          </a:lstStyle>
          <a:p>
            <a:pPr lvl="0"/>
            <a:r>
              <a:rPr lang="en-US" dirty="0"/>
              <a:t>Text Here</a:t>
            </a:r>
          </a:p>
        </p:txBody>
      </p:sp>
      <p:sp>
        <p:nvSpPr>
          <p:cNvPr id="30" name="テキスト プレースホルダー 5"/>
          <p:cNvSpPr>
            <a:spLocks noGrp="1"/>
          </p:cNvSpPr>
          <p:nvPr>
            <p:ph type="body" sz="quarter" idx="20" hasCustomPrompt="1"/>
          </p:nvPr>
        </p:nvSpPr>
        <p:spPr>
          <a:xfrm>
            <a:off x="6769813" y="7952259"/>
            <a:ext cx="4666436" cy="1583730"/>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31" name="表プレースホルダー 9"/>
          <p:cNvSpPr>
            <a:spLocks noGrp="1"/>
          </p:cNvSpPr>
          <p:nvPr>
            <p:ph type="tbl" sz="quarter" idx="21" hasCustomPrompt="1"/>
          </p:nvPr>
        </p:nvSpPr>
        <p:spPr>
          <a:xfrm>
            <a:off x="12287275" y="2479204"/>
            <a:ext cx="4537075" cy="4752975"/>
          </a:xfrm>
          <a:solidFill>
            <a:schemeClr val="bg1">
              <a:lumMod val="95000"/>
            </a:schemeClr>
          </a:solidFill>
        </p:spPr>
        <p:txBody>
          <a:bodyPr>
            <a:normAutofit/>
          </a:bodyPr>
          <a:lstStyle>
            <a:lvl1pPr>
              <a:defRPr sz="2400"/>
            </a:lvl1pPr>
          </a:lstStyle>
          <a:p>
            <a:r>
              <a:rPr lang="en-US" dirty="0"/>
              <a:t>Table</a:t>
            </a:r>
          </a:p>
        </p:txBody>
      </p:sp>
      <p:sp>
        <p:nvSpPr>
          <p:cNvPr id="32" name="テキスト プレースホルダー 22"/>
          <p:cNvSpPr>
            <a:spLocks noGrp="1"/>
          </p:cNvSpPr>
          <p:nvPr>
            <p:ph type="body" sz="quarter" idx="22" hasCustomPrompt="1"/>
          </p:nvPr>
        </p:nvSpPr>
        <p:spPr>
          <a:xfrm>
            <a:off x="12195266" y="7338445"/>
            <a:ext cx="4629157" cy="720080"/>
          </a:xfrm>
        </p:spPr>
        <p:txBody>
          <a:bodyPr anchor="ctr">
            <a:normAutofit/>
          </a:bodyPr>
          <a:lstStyle>
            <a:lvl1pPr algn="l">
              <a:defRPr sz="4000">
                <a:latin typeface="+mj-lt"/>
              </a:defRPr>
            </a:lvl1pPr>
          </a:lstStyle>
          <a:p>
            <a:pPr lvl="0"/>
            <a:r>
              <a:rPr lang="en-US" dirty="0"/>
              <a:t>Text Here</a:t>
            </a:r>
          </a:p>
        </p:txBody>
      </p:sp>
      <p:sp>
        <p:nvSpPr>
          <p:cNvPr id="33" name="テキスト プレースホルダー 5"/>
          <p:cNvSpPr>
            <a:spLocks noGrp="1"/>
          </p:cNvSpPr>
          <p:nvPr>
            <p:ph type="body" sz="quarter" idx="23" hasCustomPrompt="1"/>
          </p:nvPr>
        </p:nvSpPr>
        <p:spPr>
          <a:xfrm>
            <a:off x="12181626" y="7952259"/>
            <a:ext cx="4666436" cy="1583730"/>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274524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250"/>
                            </p:stCondLst>
                            <p:childTnLst>
                              <p:par>
                                <p:cTn id="26" presetID="2" presetClass="entr" presetSubtype="8" decel="100000" fill="hold" grpId="0" nodeType="afterEffect">
                                  <p:stCondLst>
                                    <p:cond delay="0"/>
                                  </p:stCondLst>
                                  <p:childTnLst>
                                    <p:set>
                                      <p:cBhvr>
                                        <p:cTn id="27" dur="1" fill="hold">
                                          <p:stCondLst>
                                            <p:cond delay="0"/>
                                          </p:stCondLst>
                                        </p:cTn>
                                        <p:tgtEl>
                                          <p:spTgt spid="26">
                                            <p:txEl>
                                              <p:pRg st="0" end="0"/>
                                            </p:txEl>
                                          </p:spTgt>
                                        </p:tgtEl>
                                        <p:attrNameLst>
                                          <p:attrName>style.visibility</p:attrName>
                                        </p:attrNameLst>
                                      </p:cBhvr>
                                      <p:to>
                                        <p:strVal val="visible"/>
                                      </p:to>
                                    </p:set>
                                    <p:anim calcmode="lin" valueType="num">
                                      <p:cBhvr additive="base">
                                        <p:cTn id="2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6">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additive="base">
                                        <p:cTn id="3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750"/>
                            </p:stCondLst>
                            <p:childTnLst>
                              <p:par>
                                <p:cTn id="35" presetID="22" presetClass="entr" presetSubtype="4"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250"/>
                            </p:stCondLst>
                            <p:childTnLst>
                              <p:par>
                                <p:cTn id="39" presetID="2" presetClass="entr" presetSubtype="8" decel="100000" fill="hold" grpId="0" nodeType="afterEffect">
                                  <p:stCondLst>
                                    <p:cond delay="0"/>
                                  </p:stCondLst>
                                  <p:childTnLst>
                                    <p:set>
                                      <p:cBhvr>
                                        <p:cTn id="40" dur="1" fill="hold">
                                          <p:stCondLst>
                                            <p:cond delay="0"/>
                                          </p:stCondLst>
                                        </p:cTn>
                                        <p:tgtEl>
                                          <p:spTgt spid="29">
                                            <p:txEl>
                                              <p:pRg st="0" end="0"/>
                                            </p:txEl>
                                          </p:spTgt>
                                        </p:tgtEl>
                                        <p:attrNameLst>
                                          <p:attrName>style.visibility</p:attrName>
                                        </p:attrNameLst>
                                      </p:cBhvr>
                                      <p:to>
                                        <p:strVal val="visible"/>
                                      </p:to>
                                    </p:set>
                                    <p:anim calcmode="lin" valueType="num">
                                      <p:cBhvr additive="base">
                                        <p:cTn id="41"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9">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30">
                                            <p:txEl>
                                              <p:pRg st="0" end="0"/>
                                            </p:txEl>
                                          </p:spTgt>
                                        </p:tgtEl>
                                        <p:attrNameLst>
                                          <p:attrName>style.visibility</p:attrName>
                                        </p:attrNameLst>
                                      </p:cBhvr>
                                      <p:to>
                                        <p:strVal val="visible"/>
                                      </p:to>
                                    </p:set>
                                    <p:anim calcmode="lin" valueType="num">
                                      <p:cBhvr additive="base">
                                        <p:cTn id="4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750"/>
                            </p:stCondLst>
                            <p:childTnLst>
                              <p:par>
                                <p:cTn id="48" presetID="22" presetClass="entr" presetSubtype="4"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childTnLst>
                          </p:cTn>
                        </p:par>
                        <p:par>
                          <p:cTn id="51" fill="hold">
                            <p:stCondLst>
                              <p:cond delay="3250"/>
                            </p:stCondLst>
                            <p:childTnLst>
                              <p:par>
                                <p:cTn id="52" presetID="2" presetClass="entr" presetSubtype="8" decel="100000" fill="hold" grpId="0" nodeType="after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33">
                                            <p:txEl>
                                              <p:pRg st="0" end="0"/>
                                            </p:txEl>
                                          </p:spTgt>
                                        </p:tgtEl>
                                        <p:attrNameLst>
                                          <p:attrName>style.visibility</p:attrName>
                                        </p:attrNameLst>
                                      </p:cBhvr>
                                      <p:to>
                                        <p:strVal val="visible"/>
                                      </p:to>
                                    </p:set>
                                    <p:anim calcmode="lin" valueType="num">
                                      <p:cBhvr additive="base">
                                        <p:cTn id="5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animBg="1"/>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build="p">
        <p:tmplLst>
          <p:tmpl lvl="1">
            <p:tnLst>
              <p:par>
                <p:cTn presetID="2" presetClass="entr" presetSubtype="8"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71481" y="3195638"/>
            <a:ext cx="15543451" cy="2205038"/>
          </a:xfrm>
          <a:prstGeom prst="rect">
            <a:avLst/>
          </a:prstGeom>
        </p:spPr>
        <p:txBody>
          <a:bodyPr/>
          <a:lstStyle/>
          <a:p>
            <a:r>
              <a:rPr lang="fr-FR"/>
              <a:t>Cliquez et modifiez le titre</a:t>
            </a:r>
          </a:p>
        </p:txBody>
      </p:sp>
      <p:sp>
        <p:nvSpPr>
          <p:cNvPr id="3" name="Sous-titre 2"/>
          <p:cNvSpPr>
            <a:spLocks noGrp="1"/>
          </p:cNvSpPr>
          <p:nvPr>
            <p:ph type="subTitle" idx="1"/>
          </p:nvPr>
        </p:nvSpPr>
        <p:spPr>
          <a:xfrm>
            <a:off x="2742962" y="5829300"/>
            <a:ext cx="12800489"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7A82363-1B80-1E47-A7A2-77997B73BAAB}" type="datetime1">
              <a:rPr lang="fr-FR" smtClean="0"/>
              <a:t>11/05/2023</a:t>
            </a:fld>
            <a:endParaRPr lang="fr-FR" dirty="0"/>
          </a:p>
        </p:txBody>
      </p:sp>
      <p:sp>
        <p:nvSpPr>
          <p:cNvPr id="5" name="Espace réservé du pied de page 4"/>
          <p:cNvSpPr>
            <a:spLocks noGrp="1"/>
          </p:cNvSpPr>
          <p:nvPr>
            <p:ph type="ftr" sz="quarter" idx="11"/>
          </p:nvPr>
        </p:nvSpPr>
        <p:spPr/>
        <p:txBody>
          <a:bodyPr/>
          <a:lstStyle/>
          <a:p>
            <a:r>
              <a:rPr lang="fr-FR" dirty="0"/>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dirty="0"/>
          </a:p>
        </p:txBody>
      </p:sp>
    </p:spTree>
    <p:extLst>
      <p:ext uri="{BB962C8B-B14F-4D97-AF65-F5344CB8AC3E}">
        <p14:creationId xmlns:p14="http://schemas.microsoft.com/office/powerpoint/2010/main" val="3607316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321" y="411957"/>
            <a:ext cx="16457772" cy="1714500"/>
          </a:xfrm>
          <a:prstGeom prst="rect">
            <a:avLst/>
          </a:prstGeo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677B90-B9C5-2F4B-A4C0-2E6500059B04}" type="datetime1">
              <a:rPr lang="fr-FR" smtClean="0"/>
              <a:t>11/05/2023</a:t>
            </a:fld>
            <a:endParaRPr lang="fr-FR" dirty="0"/>
          </a:p>
        </p:txBody>
      </p:sp>
      <p:sp>
        <p:nvSpPr>
          <p:cNvPr id="5" name="Espace réservé du pied de page 4"/>
          <p:cNvSpPr>
            <a:spLocks noGrp="1"/>
          </p:cNvSpPr>
          <p:nvPr>
            <p:ph type="ftr" sz="quarter" idx="11"/>
          </p:nvPr>
        </p:nvSpPr>
        <p:spPr/>
        <p:txBody>
          <a:bodyPr/>
          <a:lstStyle/>
          <a:p>
            <a:r>
              <a:rPr lang="fr-FR" dirty="0"/>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dirty="0"/>
          </a:p>
        </p:txBody>
      </p:sp>
    </p:spTree>
    <p:extLst>
      <p:ext uri="{BB962C8B-B14F-4D97-AF65-F5344CB8AC3E}">
        <p14:creationId xmlns:p14="http://schemas.microsoft.com/office/powerpoint/2010/main" val="1873079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44501" y="6610351"/>
            <a:ext cx="15543451" cy="2043113"/>
          </a:xfrm>
          <a:prstGeom prst="rect">
            <a:avLst/>
          </a:prstGeom>
        </p:spPr>
        <p:txBody>
          <a:bodyPr anchor="t"/>
          <a:lstStyle>
            <a:lvl1pPr algn="l">
              <a:defRPr sz="6000" b="1" cap="all"/>
            </a:lvl1pPr>
          </a:lstStyle>
          <a:p>
            <a:r>
              <a:rPr lang="fr-FR"/>
              <a:t>Cliquez et modifiez le titre</a:t>
            </a:r>
          </a:p>
        </p:txBody>
      </p:sp>
      <p:sp>
        <p:nvSpPr>
          <p:cNvPr id="3" name="Espace réservé du texte 2"/>
          <p:cNvSpPr>
            <a:spLocks noGrp="1"/>
          </p:cNvSpPr>
          <p:nvPr>
            <p:ph type="body" idx="1"/>
          </p:nvPr>
        </p:nvSpPr>
        <p:spPr>
          <a:xfrm>
            <a:off x="1444501" y="4360070"/>
            <a:ext cx="15543451"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11426D-49AA-B54A-837A-5B98E49FA207}" type="datetime1">
              <a:rPr lang="fr-FR" smtClean="0"/>
              <a:t>11/05/2023</a:t>
            </a:fld>
            <a:endParaRPr lang="fr-FR" dirty="0"/>
          </a:p>
        </p:txBody>
      </p:sp>
      <p:sp>
        <p:nvSpPr>
          <p:cNvPr id="5" name="Espace réservé du pied de page 4"/>
          <p:cNvSpPr>
            <a:spLocks noGrp="1"/>
          </p:cNvSpPr>
          <p:nvPr>
            <p:ph type="ftr" sz="quarter" idx="11"/>
          </p:nvPr>
        </p:nvSpPr>
        <p:spPr/>
        <p:txBody>
          <a:bodyPr/>
          <a:lstStyle/>
          <a:p>
            <a:r>
              <a:rPr lang="fr-FR" dirty="0"/>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dirty="0"/>
          </a:p>
        </p:txBody>
      </p:sp>
    </p:spTree>
    <p:extLst>
      <p:ext uri="{BB962C8B-B14F-4D97-AF65-F5344CB8AC3E}">
        <p14:creationId xmlns:p14="http://schemas.microsoft.com/office/powerpoint/2010/main" val="2829484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914321" y="411957"/>
            <a:ext cx="16457772" cy="17145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914321" y="2400301"/>
            <a:ext cx="8076499"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9295593" y="2400301"/>
            <a:ext cx="8076499"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7E111C-B04E-A247-ADEA-10A263BDE8DC}" type="datetime1">
              <a:rPr lang="fr-FR" smtClean="0"/>
              <a:t>11/05/2023</a:t>
            </a:fld>
            <a:endParaRPr lang="fr-FR" dirty="0"/>
          </a:p>
        </p:txBody>
      </p:sp>
      <p:sp>
        <p:nvSpPr>
          <p:cNvPr id="6" name="Espace réservé du pied de page 5"/>
          <p:cNvSpPr>
            <a:spLocks noGrp="1"/>
          </p:cNvSpPr>
          <p:nvPr>
            <p:ph type="ftr" sz="quarter" idx="11"/>
          </p:nvPr>
        </p:nvSpPr>
        <p:spPr/>
        <p:txBody>
          <a:bodyPr/>
          <a:lstStyle/>
          <a:p>
            <a:r>
              <a:rPr lang="fr-FR" dirty="0"/>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dirty="0"/>
          </a:p>
        </p:txBody>
      </p:sp>
      <p:sp>
        <p:nvSpPr>
          <p:cNvPr id="8" name="Rectangle 7">
            <a:extLst>
              <a:ext uri="{FF2B5EF4-FFF2-40B4-BE49-F238E27FC236}">
                <a16:creationId xmlns:a16="http://schemas.microsoft.com/office/drawing/2014/main" id="{1FE40995-A62D-3247-BE91-5998748FD28B}"/>
              </a:ext>
            </a:extLst>
          </p:cNvPr>
          <p:cNvSpPr/>
          <p:nvPr userDrawn="1"/>
        </p:nvSpPr>
        <p:spPr>
          <a:xfrm>
            <a:off x="6015331" y="4451003"/>
            <a:ext cx="6255751" cy="1384995"/>
          </a:xfrm>
          <a:prstGeom prst="rect">
            <a:avLst/>
          </a:prstGeom>
          <a:noFill/>
        </p:spPr>
        <p:txBody>
          <a:bodyPr wrap="none" lIns="137160" tIns="68580" rIns="137160" bIns="68580">
            <a:spAutoFit/>
          </a:bodyPr>
          <a:lstStyle/>
          <a:p>
            <a:pPr algn="ctr"/>
            <a:r>
              <a:rPr lang="fr-FR" sz="81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Votre texte ici</a:t>
            </a:r>
          </a:p>
        </p:txBody>
      </p:sp>
    </p:spTree>
    <p:extLst>
      <p:ext uri="{BB962C8B-B14F-4D97-AF65-F5344CB8AC3E}">
        <p14:creationId xmlns:p14="http://schemas.microsoft.com/office/powerpoint/2010/main" val="202490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mage - Big Text">
    <p:spTree>
      <p:nvGrpSpPr>
        <p:cNvPr id="1" name=""/>
        <p:cNvGrpSpPr/>
        <p:nvPr/>
      </p:nvGrpSpPr>
      <p:grpSpPr>
        <a:xfrm>
          <a:off x="0" y="0"/>
          <a:ext cx="0" cy="0"/>
          <a:chOff x="0" y="0"/>
          <a:chExt cx="0" cy="0"/>
        </a:xfrm>
      </p:grpSpPr>
      <p:sp>
        <p:nvSpPr>
          <p:cNvPr id="9" name="対角する 2 つの角を切り取った四角形 8"/>
          <p:cNvSpPr/>
          <p:nvPr userDrawn="1"/>
        </p:nvSpPr>
        <p:spPr>
          <a:xfrm rot="120000">
            <a:off x="1731029" y="779087"/>
            <a:ext cx="7096318" cy="8643361"/>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対角する 2 つの角を切り取った四角形 9"/>
          <p:cNvSpPr/>
          <p:nvPr userDrawn="1"/>
        </p:nvSpPr>
        <p:spPr>
          <a:xfrm rot="21233286">
            <a:off x="798193" y="1050071"/>
            <a:ext cx="7096318" cy="8643361"/>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図プレースホルダー 6"/>
          <p:cNvSpPr>
            <a:spLocks noGrp="1"/>
          </p:cNvSpPr>
          <p:nvPr>
            <p:ph type="pic" sz="quarter" idx="15" hasCustomPrompt="1"/>
          </p:nvPr>
        </p:nvSpPr>
        <p:spPr>
          <a:xfrm rot="21423148">
            <a:off x="1245653" y="824274"/>
            <a:ext cx="7096115" cy="8498662"/>
          </a:xfrm>
          <a:prstGeom prst="snip2DiagRect">
            <a:avLst/>
          </a:prstGeom>
          <a:solidFill>
            <a:schemeClr val="bg1"/>
          </a:solidFill>
          <a:effectLst/>
        </p:spPr>
        <p:txBody>
          <a:bodyPr>
            <a:normAutofit/>
          </a:bodyPr>
          <a:lstStyle>
            <a:lvl1pPr>
              <a:defRPr sz="2000" baseline="0"/>
            </a:lvl1pPr>
          </a:lstStyle>
          <a:p>
            <a:r>
              <a:rPr lang="en-US" dirty="0"/>
              <a:t>Add Image</a:t>
            </a:r>
          </a:p>
        </p:txBody>
      </p:sp>
      <p:sp>
        <p:nvSpPr>
          <p:cNvPr id="12" name="タイトル 1"/>
          <p:cNvSpPr>
            <a:spLocks noGrp="1"/>
          </p:cNvSpPr>
          <p:nvPr>
            <p:ph type="ctrTitle" hasCustomPrompt="1"/>
          </p:nvPr>
        </p:nvSpPr>
        <p:spPr>
          <a:xfrm>
            <a:off x="9144000" y="1615108"/>
            <a:ext cx="8136110" cy="7488832"/>
          </a:xfrm>
        </p:spPr>
        <p:txBody>
          <a:bodyPr anchor="ctr">
            <a:noAutofit/>
          </a:bodyPr>
          <a:lstStyle>
            <a:lvl1pPr algn="l">
              <a:lnSpc>
                <a:spcPts val="12000"/>
              </a:lnSpc>
              <a:defRPr sz="15000" baseline="0"/>
            </a:lvl1pPr>
          </a:lstStyle>
          <a:p>
            <a:r>
              <a:rPr lang="en-US" altLang="ja-JP" dirty="0"/>
              <a:t>TEXT</a:t>
            </a:r>
            <a:br>
              <a:rPr lang="en-US" altLang="ja-JP" dirty="0"/>
            </a:br>
            <a:r>
              <a:rPr lang="en-US" altLang="ja-JP" dirty="0"/>
              <a:t>HERE</a:t>
            </a:r>
            <a:endParaRPr lang="en-US" dirty="0"/>
          </a:p>
        </p:txBody>
      </p:sp>
    </p:spTree>
    <p:extLst>
      <p:ext uri="{BB962C8B-B14F-4D97-AF65-F5344CB8AC3E}">
        <p14:creationId xmlns:p14="http://schemas.microsoft.com/office/powerpoint/2010/main" val="154685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3" decel="78000" fill="hold" grpId="0" nodeType="afterEffect">
                                  <p:stCondLst>
                                    <p:cond delay="0"/>
                                  </p:stCondLst>
                                  <p:iterate type="wd">
                                    <p:tmPct val="10000"/>
                                  </p:iterate>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321" y="411957"/>
            <a:ext cx="16457772" cy="17145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914321" y="2302670"/>
            <a:ext cx="8079675"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Espace réservé du contenu 3"/>
          <p:cNvSpPr>
            <a:spLocks noGrp="1"/>
          </p:cNvSpPr>
          <p:nvPr>
            <p:ph sz="half" idx="2"/>
          </p:nvPr>
        </p:nvSpPr>
        <p:spPr>
          <a:xfrm>
            <a:off x="914321" y="3262313"/>
            <a:ext cx="8079675"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9289245" y="2302670"/>
            <a:ext cx="8082849"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Espace réservé du contenu 5"/>
          <p:cNvSpPr>
            <a:spLocks noGrp="1"/>
          </p:cNvSpPr>
          <p:nvPr>
            <p:ph sz="quarter" idx="4"/>
          </p:nvPr>
        </p:nvSpPr>
        <p:spPr>
          <a:xfrm>
            <a:off x="9289245" y="3262313"/>
            <a:ext cx="8082849"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097980-1E88-AF4C-9BE8-3D9D99B37219}" type="datetime1">
              <a:rPr lang="fr-FR" smtClean="0"/>
              <a:t>11/05/2023</a:t>
            </a:fld>
            <a:endParaRPr lang="fr-FR" dirty="0"/>
          </a:p>
        </p:txBody>
      </p:sp>
      <p:sp>
        <p:nvSpPr>
          <p:cNvPr id="8" name="Espace réservé du pied de page 7"/>
          <p:cNvSpPr>
            <a:spLocks noGrp="1"/>
          </p:cNvSpPr>
          <p:nvPr>
            <p:ph type="ftr" sz="quarter" idx="11"/>
          </p:nvPr>
        </p:nvSpPr>
        <p:spPr/>
        <p:txBody>
          <a:bodyPr/>
          <a:lstStyle/>
          <a:p>
            <a:r>
              <a:rPr lang="fr-FR" dirty="0" err="1"/>
              <a:t>ee</a:t>
            </a:r>
            <a:endParaRPr lang="fr-FR" dirty="0"/>
          </a:p>
        </p:txBody>
      </p:sp>
      <p:sp>
        <p:nvSpPr>
          <p:cNvPr id="9" name="Espace réservé du numéro de diapositive 8"/>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598356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914321" y="411957"/>
            <a:ext cx="16457772" cy="1714500"/>
          </a:xfrm>
          <a:prstGeom prst="rect">
            <a:avLst/>
          </a:prstGeom>
        </p:spPr>
        <p:txBody>
          <a:bodyPr vert="horz"/>
          <a:lstStyle/>
          <a:p>
            <a:r>
              <a:rPr lang="fr-FR"/>
              <a:t>Cliquez et modifiez le titre</a:t>
            </a:r>
          </a:p>
        </p:txBody>
      </p:sp>
      <p:sp>
        <p:nvSpPr>
          <p:cNvPr id="3" name="Espace réservé de la date 2"/>
          <p:cNvSpPr>
            <a:spLocks noGrp="1"/>
          </p:cNvSpPr>
          <p:nvPr>
            <p:ph type="dt" sz="half" idx="10"/>
          </p:nvPr>
        </p:nvSpPr>
        <p:spPr/>
        <p:txBody>
          <a:bodyPr/>
          <a:lstStyle/>
          <a:p>
            <a:fld id="{CE1CC0C5-2EB1-9E46-A44B-F9B6EFD0567B}" type="datetime1">
              <a:rPr lang="fr-FR" smtClean="0"/>
              <a:t>11/05/2023</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79912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321" y="411957"/>
            <a:ext cx="16457772" cy="17145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964F565-7C34-214B-B8AD-DA8A381A0C52}" type="datetime1">
              <a:rPr lang="fr-FR" smtClean="0"/>
              <a:t>11/05/2023</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401651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388F65-8BB7-CF40-B7EB-9BAE9A9B527B}" type="datetime1">
              <a:rPr lang="fr-FR" smtClean="0"/>
              <a:t>11/05/2023</a:t>
            </a:fld>
            <a:endParaRPr lang="fr-FR"/>
          </a:p>
        </p:txBody>
      </p:sp>
      <p:sp>
        <p:nvSpPr>
          <p:cNvPr id="3" name="Espace réservé du pied de page 2"/>
          <p:cNvSpPr>
            <a:spLocks noGrp="1"/>
          </p:cNvSpPr>
          <p:nvPr>
            <p:ph type="ftr" sz="quarter" idx="11"/>
          </p:nvPr>
        </p:nvSpPr>
        <p:spPr/>
        <p:txBody>
          <a:bodyPr/>
          <a:lstStyle/>
          <a:p>
            <a:r>
              <a:rPr lang="fr-FR"/>
              <a:t>ee</a:t>
            </a:r>
          </a:p>
        </p:txBody>
      </p:sp>
      <p:sp>
        <p:nvSpPr>
          <p:cNvPr id="4" name="Espace réservé du numéro de diapositive 3"/>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0890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322" y="409575"/>
            <a:ext cx="6016104" cy="1743075"/>
          </a:xfrm>
          <a:prstGeom prst="rect">
            <a:avLst/>
          </a:prstGeom>
        </p:spPr>
        <p:txBody>
          <a:bodyPr anchor="b"/>
          <a:lstStyle>
            <a:lvl1pPr algn="l">
              <a:defRPr sz="3000" b="1"/>
            </a:lvl1pPr>
          </a:lstStyle>
          <a:p>
            <a:r>
              <a:rPr lang="fr-FR"/>
              <a:t>Cliquez et modifiez le titre</a:t>
            </a:r>
          </a:p>
        </p:txBody>
      </p:sp>
      <p:sp>
        <p:nvSpPr>
          <p:cNvPr id="3" name="Espace réservé du contenu 2"/>
          <p:cNvSpPr>
            <a:spLocks noGrp="1"/>
          </p:cNvSpPr>
          <p:nvPr>
            <p:ph idx="1"/>
          </p:nvPr>
        </p:nvSpPr>
        <p:spPr>
          <a:xfrm>
            <a:off x="7149479" y="409576"/>
            <a:ext cx="10222613"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914322" y="2152651"/>
            <a:ext cx="6016104"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05FA4DA-CA4A-8F4F-9A49-4DC005540668}" type="datetime1">
              <a:rPr lang="fr-FR" smtClean="0"/>
              <a:t>11/05/2023</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754825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584265" y="7200900"/>
            <a:ext cx="10971848" cy="850107"/>
          </a:xfrm>
          <a:prstGeom prst="rect">
            <a:avLst/>
          </a:prstGeom>
        </p:spPr>
        <p:txBody>
          <a:bodyPr anchor="b"/>
          <a:lstStyle>
            <a:lvl1pPr algn="l">
              <a:defRPr sz="3000" b="1"/>
            </a:lvl1pPr>
          </a:lstStyle>
          <a:p>
            <a:r>
              <a:rPr lang="fr-FR"/>
              <a:t>Cliquez et modifiez le titre</a:t>
            </a:r>
          </a:p>
        </p:txBody>
      </p:sp>
      <p:sp>
        <p:nvSpPr>
          <p:cNvPr id="3" name="Espace réservé pour une image  2"/>
          <p:cNvSpPr>
            <a:spLocks noGrp="1"/>
          </p:cNvSpPr>
          <p:nvPr>
            <p:ph type="pic" idx="1"/>
          </p:nvPr>
        </p:nvSpPr>
        <p:spPr>
          <a:xfrm>
            <a:off x="3584265" y="919163"/>
            <a:ext cx="10971848"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fr-FR"/>
          </a:p>
        </p:txBody>
      </p:sp>
      <p:sp>
        <p:nvSpPr>
          <p:cNvPr id="4" name="Espace réservé du texte 3"/>
          <p:cNvSpPr>
            <a:spLocks noGrp="1"/>
          </p:cNvSpPr>
          <p:nvPr>
            <p:ph type="body" sz="half" idx="2"/>
          </p:nvPr>
        </p:nvSpPr>
        <p:spPr>
          <a:xfrm>
            <a:off x="3584265" y="8051007"/>
            <a:ext cx="10971848"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ADC622-8F1F-684C-9D84-DF765126F7B2}" type="datetime1">
              <a:rPr lang="fr-FR" smtClean="0"/>
              <a:t>11/05/2023</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4065114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914321" y="411957"/>
            <a:ext cx="16457772" cy="17145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BF5A9B-5017-7A46-A608-3696E8B4828E}" type="datetime1">
              <a:rPr lang="fr-FR" smtClean="0"/>
              <a:t>11/05/2023</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8556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257649" y="411958"/>
            <a:ext cx="4114443" cy="8777288"/>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914321" y="411958"/>
            <a:ext cx="12038555" cy="87772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032BE4-1400-AF42-86F0-0B236B8284CC}" type="datetime1">
              <a:rPr lang="fr-FR" smtClean="0"/>
              <a:t>11/05/2023</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971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 Sub Text">
    <p:spTree>
      <p:nvGrpSpPr>
        <p:cNvPr id="1" name=""/>
        <p:cNvGrpSpPr/>
        <p:nvPr/>
      </p:nvGrpSpPr>
      <p:grpSpPr>
        <a:xfrm>
          <a:off x="0" y="0"/>
          <a:ext cx="0" cy="0"/>
          <a:chOff x="0" y="0"/>
          <a:chExt cx="0" cy="0"/>
        </a:xfrm>
      </p:grpSpPr>
      <p:sp>
        <p:nvSpPr>
          <p:cNvPr id="7" name="対角する 2 つの角を切り取った四角形 6"/>
          <p:cNvSpPr/>
          <p:nvPr userDrawn="1"/>
        </p:nvSpPr>
        <p:spPr>
          <a:xfrm rot="21041973">
            <a:off x="8555980" y="3880869"/>
            <a:ext cx="648072" cy="64807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タイトル 1"/>
          <p:cNvSpPr>
            <a:spLocks noGrp="1"/>
          </p:cNvSpPr>
          <p:nvPr>
            <p:ph type="ctrTitle" hasCustomPrompt="1"/>
          </p:nvPr>
        </p:nvSpPr>
        <p:spPr>
          <a:xfrm>
            <a:off x="574254" y="4279404"/>
            <a:ext cx="8136110" cy="2232248"/>
          </a:xfrm>
        </p:spPr>
        <p:txBody>
          <a:bodyPr anchor="ctr">
            <a:noAutofit/>
          </a:bodyPr>
          <a:lstStyle>
            <a:lvl1pPr algn="r">
              <a:lnSpc>
                <a:spcPts val="12000"/>
              </a:lnSpc>
              <a:defRPr sz="15000" baseline="0"/>
            </a:lvl1pPr>
          </a:lstStyle>
          <a:p>
            <a:r>
              <a:rPr lang="en-US" altLang="ja-JP" dirty="0"/>
              <a:t>WORD HERE</a:t>
            </a:r>
            <a:endParaRPr lang="en-US" dirty="0"/>
          </a:p>
        </p:txBody>
      </p:sp>
      <p:sp>
        <p:nvSpPr>
          <p:cNvPr id="2" name="対角する 2 つの角を切り取った四角形 1"/>
          <p:cNvSpPr/>
          <p:nvPr userDrawn="1"/>
        </p:nvSpPr>
        <p:spPr>
          <a:xfrm rot="20332808">
            <a:off x="8449168" y="3798331"/>
            <a:ext cx="648072" cy="64807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サブタイトル 2"/>
          <p:cNvSpPr>
            <a:spLocks noGrp="1"/>
          </p:cNvSpPr>
          <p:nvPr>
            <p:ph type="subTitle" idx="1" hasCustomPrompt="1"/>
          </p:nvPr>
        </p:nvSpPr>
        <p:spPr>
          <a:xfrm>
            <a:off x="8880016" y="4351412"/>
            <a:ext cx="8250940" cy="1512168"/>
          </a:xfrm>
        </p:spPr>
        <p:txBody>
          <a:bodyPr anchor="ctr">
            <a:noAutofit/>
          </a:bodyPr>
          <a:lstStyle>
            <a:lvl1pPr marL="0" indent="0" algn="l">
              <a:lnSpc>
                <a:spcPts val="3000"/>
              </a:lnSpc>
              <a:buNone/>
              <a:defRPr sz="2400" i="0" baseline="0">
                <a:solidFill>
                  <a:srgbClr val="525252"/>
                </a:solidFill>
                <a:latin typeface="+mn-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37053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7800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10"/>
                            </p:stCondLst>
                            <p:childTnLst>
                              <p:par>
                                <p:cTn id="10" presetID="2" presetClass="entr" presetSubtype="9"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010"/>
                            </p:stCondLst>
                            <p:childTnLst>
                              <p:par>
                                <p:cTn id="19" presetID="2" presetClass="entr" presetSubtype="2" decel="6400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2" grpId="0" animBg="1"/>
      <p:bldP spid="8" grpId="0" build="p">
        <p:tmplLst>
          <p:tmpl lvl="1">
            <p:tnLst>
              <p:par>
                <p:cTn presetID="2" presetClass="entr" presetSubtype="2" decel="64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nank You">
    <p:spTree>
      <p:nvGrpSpPr>
        <p:cNvPr id="1" name=""/>
        <p:cNvGrpSpPr/>
        <p:nvPr/>
      </p:nvGrpSpPr>
      <p:grpSpPr>
        <a:xfrm>
          <a:off x="0" y="0"/>
          <a:ext cx="0" cy="0"/>
          <a:chOff x="0" y="0"/>
          <a:chExt cx="0" cy="0"/>
        </a:xfrm>
      </p:grpSpPr>
      <p:sp>
        <p:nvSpPr>
          <p:cNvPr id="3" name="サブタイトル 2"/>
          <p:cNvSpPr>
            <a:spLocks noGrp="1"/>
          </p:cNvSpPr>
          <p:nvPr>
            <p:ph type="subTitle" idx="1" hasCustomPrompt="1"/>
          </p:nvPr>
        </p:nvSpPr>
        <p:spPr>
          <a:xfrm>
            <a:off x="2302446" y="5719564"/>
            <a:ext cx="13681520" cy="1584176"/>
          </a:xfrm>
        </p:spPr>
        <p:txBody>
          <a:bodyPr>
            <a:noAutofit/>
          </a:bodyPr>
          <a:lstStyle>
            <a:lvl1pPr marL="0" indent="0" algn="ctr">
              <a:lnSpc>
                <a:spcPts val="3000"/>
              </a:lnSpc>
              <a:buNone/>
              <a:defRPr sz="3600" i="0" baseline="0">
                <a:solidFill>
                  <a:schemeClr val="accent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2645" y="4947478"/>
            <a:ext cx="12313369" cy="856887"/>
          </a:xfrm>
          <a:prstGeom prst="rect">
            <a:avLst/>
          </a:prstGeom>
        </p:spPr>
      </p:pic>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8430" y="4475196"/>
            <a:ext cx="11019680" cy="1368152"/>
          </a:xfrm>
          <a:prstGeom prst="rect">
            <a:avLst/>
          </a:prstGeom>
        </p:spPr>
      </p:pic>
      <p:sp>
        <p:nvSpPr>
          <p:cNvPr id="2" name="タイトル 1"/>
          <p:cNvSpPr>
            <a:spLocks noGrp="1"/>
          </p:cNvSpPr>
          <p:nvPr>
            <p:ph type="ctrTitle" hasCustomPrompt="1"/>
          </p:nvPr>
        </p:nvSpPr>
        <p:spPr>
          <a:xfrm>
            <a:off x="2955656" y="4207396"/>
            <a:ext cx="12380238" cy="1401766"/>
          </a:xfrm>
        </p:spPr>
        <p:txBody>
          <a:bodyPr anchor="b">
            <a:noAutofit/>
          </a:bodyPr>
          <a:lstStyle>
            <a:lvl1pPr algn="ctr">
              <a:lnSpc>
                <a:spcPts val="9000"/>
              </a:lnSpc>
              <a:defRPr sz="9600"/>
            </a:lvl1pPr>
          </a:lstStyle>
          <a:p>
            <a:r>
              <a:rPr lang="en-US" altLang="ja-JP" dirty="0"/>
              <a:t>Presentation Title Here</a:t>
            </a:r>
            <a:endParaRPr lang="en-US" dirty="0"/>
          </a:p>
        </p:txBody>
      </p:sp>
      <p:sp>
        <p:nvSpPr>
          <p:cNvPr id="8" name="テキスト プレースホルダー 5"/>
          <p:cNvSpPr>
            <a:spLocks noGrp="1"/>
          </p:cNvSpPr>
          <p:nvPr>
            <p:ph type="body" sz="quarter" idx="16" hasCustomPrompt="1"/>
          </p:nvPr>
        </p:nvSpPr>
        <p:spPr>
          <a:xfrm>
            <a:off x="2559156" y="8527876"/>
            <a:ext cx="13136778" cy="1381808"/>
          </a:xfrm>
        </p:spPr>
        <p:txBody>
          <a:bodyPr anchor="b">
            <a:normAutofit/>
          </a:bodyPr>
          <a:lstStyle>
            <a:lvl1pPr algn="ctr">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290963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2"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uge Image">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8286413" cy="10287000"/>
          </a:xfrm>
        </p:spPr>
        <p:txBody>
          <a:bodyPr/>
          <a:lstStyle>
            <a:lvl1pPr>
              <a:defRPr/>
            </a:lvl1pPr>
          </a:lstStyle>
          <a:p>
            <a:r>
              <a:rPr lang="en-US" dirty="0"/>
              <a:t>Add Image</a:t>
            </a:r>
          </a:p>
        </p:txBody>
      </p:sp>
      <p:sp>
        <p:nvSpPr>
          <p:cNvPr id="5" name="テキスト プレースホルダー 3"/>
          <p:cNvSpPr>
            <a:spLocks noGrp="1"/>
          </p:cNvSpPr>
          <p:nvPr>
            <p:ph type="body" sz="quarter" idx="12" hasCustomPrompt="1"/>
          </p:nvPr>
        </p:nvSpPr>
        <p:spPr>
          <a:xfrm rot="21420572">
            <a:off x="933848" y="7951862"/>
            <a:ext cx="9144570" cy="1440209"/>
          </a:xfrm>
          <a:prstGeom prst="snip2DiagRect">
            <a:avLst/>
          </a:prstGeom>
          <a:solidFill>
            <a:schemeClr val="accent2">
              <a:alpha val="40000"/>
            </a:schemeClr>
          </a:solidFill>
        </p:spPr>
        <p:txBody>
          <a:bodyPr anchor="ctr">
            <a:noAutofit/>
          </a:bodyPr>
          <a:lstStyle>
            <a:lvl1pPr>
              <a:defRPr sz="8000" baseline="0">
                <a:latin typeface="+mj-lt"/>
              </a:defRPr>
            </a:lvl1pPr>
          </a:lstStyle>
          <a:p>
            <a:pPr lvl="0"/>
            <a:r>
              <a:rPr lang="en-US" altLang="ja-JP" dirty="0"/>
              <a:t> </a:t>
            </a:r>
            <a:endParaRPr lang="ja-JP" altLang="en-US" dirty="0"/>
          </a:p>
        </p:txBody>
      </p:sp>
      <p:sp>
        <p:nvSpPr>
          <p:cNvPr id="4" name="テキスト プレースホルダー 3"/>
          <p:cNvSpPr>
            <a:spLocks noGrp="1"/>
          </p:cNvSpPr>
          <p:nvPr>
            <p:ph type="body" sz="quarter" idx="11" hasCustomPrompt="1"/>
          </p:nvPr>
        </p:nvSpPr>
        <p:spPr>
          <a:xfrm>
            <a:off x="646262" y="7807796"/>
            <a:ext cx="9144570" cy="1440209"/>
          </a:xfrm>
          <a:prstGeom prst="snip2DiagRect">
            <a:avLst/>
          </a:prstGeom>
          <a:solidFill>
            <a:schemeClr val="accent1">
              <a:alpha val="40000"/>
            </a:schemeClr>
          </a:solidFill>
        </p:spPr>
        <p:txBody>
          <a:bodyPr anchor="ctr">
            <a:noAutofit/>
          </a:bodyPr>
          <a:lstStyle>
            <a:lvl1pPr algn="l">
              <a:defRPr sz="8000" baseline="0">
                <a:solidFill>
                  <a:schemeClr val="bg1"/>
                </a:solidFill>
                <a:latin typeface="+mj-lt"/>
              </a:defRPr>
            </a:lvl1pPr>
          </a:lstStyle>
          <a:p>
            <a:pPr lvl="0"/>
            <a:r>
              <a:rPr lang="en-US" altLang="ja-JP" dirty="0"/>
              <a:t>TEXT HERE</a:t>
            </a:r>
            <a:endParaRPr lang="ja-JP" altLang="en-US" dirty="0"/>
          </a:p>
        </p:txBody>
      </p:sp>
    </p:spTree>
    <p:extLst>
      <p:ext uri="{BB962C8B-B14F-4D97-AF65-F5344CB8AC3E}">
        <p14:creationId xmlns:p14="http://schemas.microsoft.com/office/powerpoint/2010/main" val="38830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6" decel="10000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 calcmode="lin" valueType="num">
                                      <p:cBhvr additive="base">
                                        <p:cTn id="10"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1" dur="500" fill="hold"/>
                                        <p:tgtEl>
                                          <p:spTgt spid="5">
                                            <p:bg/>
                                          </p:spTgt>
                                        </p:tgtEl>
                                        <p:attrNameLst>
                                          <p:attrName>ppt_y</p:attrName>
                                        </p:attrNameLst>
                                      </p:cBhvr>
                                      <p:tavLst>
                                        <p:tav tm="0">
                                          <p:val>
                                            <p:strVal val="1+#ppt_h/2"/>
                                          </p:val>
                                        </p:tav>
                                        <p:tav tm="100000">
                                          <p:val>
                                            <p:strVal val="#ppt_y"/>
                                          </p:val>
                                        </p:tav>
                                      </p:tavLst>
                                    </p:anim>
                                  </p:childTnLst>
                                </p:cTn>
                              </p:par>
                              <p:par>
                                <p:cTn id="12" presetID="2" presetClass="entr" presetSubtype="6" decel="10000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3" decel="100000" fill="hold" grpId="0" nodeType="withEffect">
                                  <p:stCondLst>
                                    <p:cond delay="0"/>
                                  </p:stCondLst>
                                  <p:childTnLst>
                                    <p:set>
                                      <p:cBhvr>
                                        <p:cTn id="17" dur="1" fill="hold">
                                          <p:stCondLst>
                                            <p:cond delay="0"/>
                                          </p:stCondLst>
                                        </p:cTn>
                                        <p:tgtEl>
                                          <p:spTgt spid="4">
                                            <p:bg/>
                                          </p:spTgt>
                                        </p:tgtEl>
                                        <p:attrNameLst>
                                          <p:attrName>style.visibility</p:attrName>
                                        </p:attrNameLst>
                                      </p:cBhvr>
                                      <p:to>
                                        <p:strVal val="visible"/>
                                      </p:to>
                                    </p:set>
                                    <p:anim calcmode="lin" valueType="num">
                                      <p:cBhvr additive="base">
                                        <p:cTn id="18"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bg/>
                                          </p:spTgt>
                                        </p:tgtEl>
                                        <p:attrNameLst>
                                          <p:attrName>ppt_y</p:attrName>
                                        </p:attrNameLst>
                                      </p:cBhvr>
                                      <p:tavLst>
                                        <p:tav tm="0">
                                          <p:val>
                                            <p:strVal val="0-#ppt_h/2"/>
                                          </p:val>
                                        </p:tav>
                                        <p:tav tm="100000">
                                          <p:val>
                                            <p:strVal val="#ppt_y"/>
                                          </p:val>
                                        </p:tav>
                                      </p:tavLst>
                                    </p:anim>
                                  </p:childTnLst>
                                </p:cTn>
                              </p:par>
                              <p:par>
                                <p:cTn id="20" presetID="2" presetClass="entr" presetSubtype="3" decel="10000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animBg="1">
        <p:tmplLst>
          <p:tmpl>
            <p:tnLst>
              <p:par>
                <p:cTn presetID="2" presetClass="entr" presetSubtype="6"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1">
            <p:tnLst>
              <p:par>
                <p:cTn presetID="2" presetClass="entr" presetSubtype="6"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4" grpId="0" build="p" animBg="1">
        <p:tmplLst>
          <p:tmpl>
            <p:tnLst>
              <p:par>
                <p:cTn presetID="2" presetClass="entr" presetSubtype="3" decel="10000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1">
            <p:tnLst>
              <p:par>
                <p:cTn presetID="2" presetClass="entr" presetSubtype="3" decel="10000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uge Image - Huge Text 2">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8286413" cy="10287000"/>
          </a:xfrm>
        </p:spPr>
        <p:txBody>
          <a:bodyPr/>
          <a:lstStyle>
            <a:lvl1pPr>
              <a:defRPr/>
            </a:lvl1pPr>
          </a:lstStyle>
          <a:p>
            <a:r>
              <a:rPr lang="en-US" dirty="0"/>
              <a:t>Add Image</a:t>
            </a:r>
          </a:p>
        </p:txBody>
      </p:sp>
      <p:sp>
        <p:nvSpPr>
          <p:cNvPr id="4" name="テキスト プレースホルダー 3"/>
          <p:cNvSpPr>
            <a:spLocks noGrp="1"/>
          </p:cNvSpPr>
          <p:nvPr>
            <p:ph type="body" sz="quarter" idx="11" hasCustomPrompt="1"/>
          </p:nvPr>
        </p:nvSpPr>
        <p:spPr>
          <a:xfrm>
            <a:off x="-571" y="5791572"/>
            <a:ext cx="18286983" cy="2736303"/>
          </a:xfrm>
          <a:prstGeom prst="rect">
            <a:avLst/>
          </a:prstGeom>
          <a:solidFill>
            <a:schemeClr val="accent1">
              <a:alpha val="40000"/>
            </a:schemeClr>
          </a:solidFill>
        </p:spPr>
        <p:txBody>
          <a:bodyPr anchor="ctr">
            <a:noAutofit/>
          </a:bodyPr>
          <a:lstStyle>
            <a:lvl1pPr algn="ctr">
              <a:defRPr sz="8000" baseline="0">
                <a:solidFill>
                  <a:schemeClr val="bg1"/>
                </a:solidFill>
                <a:latin typeface="+mj-lt"/>
              </a:defRPr>
            </a:lvl1pPr>
          </a:lstStyle>
          <a:p>
            <a:pPr lvl="0"/>
            <a:r>
              <a:rPr lang="en-US" altLang="ja-JP" dirty="0"/>
              <a:t> </a:t>
            </a:r>
            <a:endParaRPr lang="ja-JP" altLang="en-US" dirty="0"/>
          </a:p>
        </p:txBody>
      </p:sp>
      <p:sp>
        <p:nvSpPr>
          <p:cNvPr id="6" name="タイトル 1"/>
          <p:cNvSpPr>
            <a:spLocks noGrp="1"/>
          </p:cNvSpPr>
          <p:nvPr>
            <p:ph type="ctrTitle" hasCustomPrompt="1"/>
          </p:nvPr>
        </p:nvSpPr>
        <p:spPr>
          <a:xfrm>
            <a:off x="502246" y="6151612"/>
            <a:ext cx="17209912" cy="1872208"/>
          </a:xfrm>
        </p:spPr>
        <p:txBody>
          <a:bodyPr anchor="b">
            <a:noAutofit/>
          </a:bodyPr>
          <a:lstStyle>
            <a:lvl1pPr algn="ctr">
              <a:lnSpc>
                <a:spcPts val="12000"/>
              </a:lnSpc>
              <a:defRPr sz="15000" baseline="0">
                <a:solidFill>
                  <a:schemeClr val="bg1"/>
                </a:solidFill>
                <a:effectLst/>
              </a:defRPr>
            </a:lvl1pPr>
          </a:lstStyle>
          <a:p>
            <a:r>
              <a:rPr lang="en-US" altLang="ja-JP" dirty="0"/>
              <a:t>TEXT HERE</a:t>
            </a:r>
            <a:endParaRPr lang="en-US" dirty="0"/>
          </a:p>
        </p:txBody>
      </p:sp>
      <p:sp>
        <p:nvSpPr>
          <p:cNvPr id="7" name="サブタイトル 2"/>
          <p:cNvSpPr>
            <a:spLocks noGrp="1"/>
          </p:cNvSpPr>
          <p:nvPr>
            <p:ph type="subTitle" idx="1" hasCustomPrompt="1"/>
          </p:nvPr>
        </p:nvSpPr>
        <p:spPr>
          <a:xfrm>
            <a:off x="502246" y="7735788"/>
            <a:ext cx="17209912" cy="648072"/>
          </a:xfrm>
        </p:spPr>
        <p:txBody>
          <a:bodyPr anchor="ctr">
            <a:noAutofit/>
          </a:bodyPr>
          <a:lstStyle>
            <a:lvl1pPr marL="0" indent="0" algn="ctr">
              <a:lnSpc>
                <a:spcPts val="3000"/>
              </a:lnSpc>
              <a:buNone/>
              <a:defRPr sz="4000" i="0" baseline="0">
                <a:solidFill>
                  <a:schemeClr val="bg1"/>
                </a:solidFill>
                <a:effectLst/>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604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2" presetClass="entr" presetSubtype="9" decel="78000" fill="hold" grpId="0" nodeType="with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par>
                                <p:cTn id="20" presetID="2" presetClass="entr" presetSubtype="2" decel="64000" fill="hold" grpId="0" nodeType="withEffect">
                                  <p:stCondLst>
                                    <p:cond delay="25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bldP spid="7" grpId="0" build="p">
        <p:tmplLst>
          <p:tmpl lvl="1">
            <p:tnLst>
              <p:par>
                <p:cTn presetID="2" presetClass="entr" presetSubtype="2" decel="6400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file://localhost/Volumes/GAIA_3To/APEL/%20LOGOS/LOGO%20APEL%200714/LOGO%20SIMPLE/LogoSimpleBLANC.png" TargetMode="Externa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bodyPr>
          <a:lstStyle/>
          <a:p>
            <a:r>
              <a:rPr lang="en-US" altLang="ja-JP" dirty="0"/>
              <a:t>Master Title</a:t>
            </a:r>
            <a:endParaRPr lang="en-US" dirty="0"/>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lvl="0"/>
            <a:r>
              <a:rPr lang="en-US" altLang="ja-JP" dirty="0"/>
              <a:t>Master Text Here</a:t>
            </a:r>
            <a:endParaRPr lang="ja-JP" altLang="en-US" dirty="0"/>
          </a:p>
        </p:txBody>
      </p:sp>
    </p:spTree>
    <p:extLst>
      <p:ext uri="{BB962C8B-B14F-4D97-AF65-F5344CB8AC3E}">
        <p14:creationId xmlns:p14="http://schemas.microsoft.com/office/powerpoint/2010/main" val="1165330069"/>
      </p:ext>
    </p:extLst>
  </p:cSld>
  <p:clrMap bg1="lt1" tx1="dk1" bg2="lt2" tx2="dk2" accent1="accent1" accent2="accent2" accent3="accent3" accent4="accent4" accent5="accent5" accent6="accent6" hlink="hlink" folHlink="folHlink"/>
  <p:sldLayoutIdLst>
    <p:sldLayoutId id="2147483725" r:id="rId1"/>
    <p:sldLayoutId id="2147483727" r:id="rId2"/>
    <p:sldLayoutId id="2147483691" r:id="rId3"/>
    <p:sldLayoutId id="2147483694" r:id="rId4"/>
    <p:sldLayoutId id="2147483712" r:id="rId5"/>
    <p:sldLayoutId id="2147483720" r:id="rId6"/>
    <p:sldLayoutId id="2147483698" r:id="rId7"/>
    <p:sldLayoutId id="2147483701" r:id="rId8"/>
    <p:sldLayoutId id="2147483719" r:id="rId9"/>
    <p:sldLayoutId id="2147483723" r:id="rId10"/>
  </p:sldLayoutIdLst>
  <p:hf sldNum="0" hdr="0" ftr="0" dt="0"/>
  <p:txStyles>
    <p:titleStyle>
      <a:lvl1pPr algn="ctr" defTabSz="1632753" rtl="0" eaLnBrk="1" latinLnBrk="0" hangingPunct="1">
        <a:spcBef>
          <a:spcPct val="0"/>
        </a:spcBef>
        <a:buNone/>
        <a:defRPr sz="4400" kern="1200" baseline="0">
          <a:solidFill>
            <a:schemeClr val="tx1"/>
          </a:solidFill>
          <a:latin typeface="+mj-lt"/>
          <a:ea typeface="+mj-ea"/>
          <a:cs typeface="+mj-cs"/>
        </a:defRPr>
      </a:lvl1pPr>
    </p:titleStyle>
    <p:body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bodyPr>
          <a:lstStyle/>
          <a:p>
            <a:r>
              <a:rPr lang="en-US" dirty="0"/>
              <a:t>Master Title</a:t>
            </a:r>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12" name="対角する 2 つの角を切り取った四角形 11"/>
          <p:cNvSpPr/>
          <p:nvPr userDrawn="1"/>
        </p:nvSpPr>
        <p:spPr>
          <a:xfrm rot="21054230">
            <a:off x="17745188" y="9711705"/>
            <a:ext cx="1443653" cy="1443653"/>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対角する 2 つの角を切り取った四角形 12"/>
          <p:cNvSpPr/>
          <p:nvPr userDrawn="1"/>
        </p:nvSpPr>
        <p:spPr>
          <a:xfrm rot="21226749">
            <a:off x="-791938" y="9746559"/>
            <a:ext cx="1443653" cy="1443653"/>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対角する 2 つの角を切り取った四角形 13"/>
          <p:cNvSpPr/>
          <p:nvPr userDrawn="1"/>
        </p:nvSpPr>
        <p:spPr>
          <a:xfrm rot="21054230">
            <a:off x="-976892" y="-872143"/>
            <a:ext cx="1443653" cy="1443653"/>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対角する 2 つの角を切り取った四角形 15"/>
          <p:cNvSpPr/>
          <p:nvPr userDrawn="1"/>
        </p:nvSpPr>
        <p:spPr>
          <a:xfrm rot="21226749">
            <a:off x="17714118" y="-926639"/>
            <a:ext cx="1443653" cy="1443653"/>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023294"/>
      </p:ext>
    </p:extLst>
  </p:cSld>
  <p:clrMap bg1="lt1" tx1="dk1" bg2="lt2" tx2="dk2" accent1="accent1" accent2="accent2" accent3="accent3" accent4="accent4" accent5="accent5" accent6="accent6" hlink="hlink" folHlink="folHlink"/>
  <p:sldLayoutIdLst>
    <p:sldLayoutId id="2147483728" r:id="rId1"/>
    <p:sldLayoutId id="2147483695" r:id="rId2"/>
    <p:sldLayoutId id="2147483714" r:id="rId3"/>
    <p:sldLayoutId id="2147483716" r:id="rId4"/>
    <p:sldLayoutId id="2147483707" r:id="rId5"/>
    <p:sldLayoutId id="2147483685" r:id="rId6"/>
    <p:sldLayoutId id="2147483696" r:id="rId7"/>
    <p:sldLayoutId id="2147483699" r:id="rId8"/>
    <p:sldLayoutId id="2147483722" r:id="rId9"/>
    <p:sldLayoutId id="2147483710" r:id="rId10"/>
    <p:sldLayoutId id="2147483702" r:id="rId11"/>
    <p:sldLayoutId id="2147483700" r:id="rId12"/>
    <p:sldLayoutId id="2147483704" r:id="rId13"/>
    <p:sldLayoutId id="2147483686" r:id="rId14"/>
    <p:sldLayoutId id="2147483687" r:id="rId15"/>
    <p:sldLayoutId id="2147483689" r:id="rId16"/>
    <p:sldLayoutId id="2147483690" r:id="rId17"/>
    <p:sldLayoutId id="2147483713" r:id="rId18"/>
    <p:sldLayoutId id="2147483705" r:id="rId19"/>
    <p:sldLayoutId id="2147483708" r:id="rId20"/>
    <p:sldLayoutId id="2147483709" r:id="rId21"/>
    <p:sldLayoutId id="2147483711" r:id="rId22"/>
    <p:sldLayoutId id="2147483693" r:id="rId23"/>
    <p:sldLayoutId id="2147483697" r:id="rId24"/>
    <p:sldLayoutId id="2147483715"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hf sldNum="0" hdr="0" ftr="0" dt="0"/>
  <p:txStyles>
    <p:titleStyle>
      <a:lvl1pPr algn="ctr" defTabSz="1632753" rtl="0" eaLnBrk="1" latinLnBrk="0" hangingPunct="1">
        <a:spcBef>
          <a:spcPct val="0"/>
        </a:spcBef>
        <a:buNone/>
        <a:defRPr sz="4400" kern="1200" baseline="0">
          <a:solidFill>
            <a:schemeClr val="tx1"/>
          </a:solidFill>
          <a:latin typeface="+mj-lt"/>
          <a:ea typeface="+mj-ea"/>
          <a:cs typeface="+mj-cs"/>
        </a:defRPr>
      </a:lvl1pPr>
    </p:titleStyle>
    <p:body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14321" y="2400301"/>
            <a:ext cx="16457772" cy="678894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914321" y="9534526"/>
            <a:ext cx="426683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E1CC0C5-2EB1-9E46-A44B-F9B6EFD0567B}" type="datetime1">
              <a:rPr lang="fr-FR" smtClean="0"/>
              <a:t>11/05/2023</a:t>
            </a:fld>
            <a:endParaRPr lang="fr-FR" dirty="0"/>
          </a:p>
        </p:txBody>
      </p:sp>
      <p:sp>
        <p:nvSpPr>
          <p:cNvPr id="5" name="Espace réservé du pied de page 4"/>
          <p:cNvSpPr>
            <a:spLocks noGrp="1"/>
          </p:cNvSpPr>
          <p:nvPr>
            <p:ph type="ftr" sz="quarter" idx="3"/>
          </p:nvPr>
        </p:nvSpPr>
        <p:spPr>
          <a:xfrm>
            <a:off x="6247858" y="9534526"/>
            <a:ext cx="5790697"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r-FR" dirty="0"/>
              <a:t>ee</a:t>
            </a:r>
          </a:p>
        </p:txBody>
      </p:sp>
      <p:sp>
        <p:nvSpPr>
          <p:cNvPr id="6" name="Espace réservé du numéro de diapositive 5"/>
          <p:cNvSpPr>
            <a:spLocks noGrp="1"/>
          </p:cNvSpPr>
          <p:nvPr>
            <p:ph type="sldNum" sz="quarter" idx="4"/>
          </p:nvPr>
        </p:nvSpPr>
        <p:spPr>
          <a:xfrm>
            <a:off x="13105263" y="9534526"/>
            <a:ext cx="426683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6538381-93E3-BB47-9751-DACDB8DC3AD3}" type="slidenum">
              <a:rPr lang="fr-FR" smtClean="0"/>
              <a:t>‹N°›</a:t>
            </a:fld>
            <a:endParaRPr lang="fr-FR" dirty="0"/>
          </a:p>
        </p:txBody>
      </p:sp>
      <p:sp>
        <p:nvSpPr>
          <p:cNvPr id="7" name="Rectangle 6"/>
          <p:cNvSpPr/>
          <p:nvPr userDrawn="1"/>
        </p:nvSpPr>
        <p:spPr>
          <a:xfrm>
            <a:off x="577926" y="433498"/>
            <a:ext cx="17185693" cy="9422858"/>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dirty="0"/>
          </a:p>
        </p:txBody>
      </p:sp>
      <p:sp>
        <p:nvSpPr>
          <p:cNvPr id="8" name="Rectangle 7"/>
          <p:cNvSpPr/>
          <p:nvPr userDrawn="1"/>
        </p:nvSpPr>
        <p:spPr>
          <a:xfrm>
            <a:off x="590137" y="427031"/>
            <a:ext cx="17185693" cy="1055525"/>
          </a:xfrm>
          <a:prstGeom prst="rect">
            <a:avLst/>
          </a:prstGeom>
          <a:solidFill>
            <a:srgbClr val="20A69E"/>
          </a:solidFill>
          <a:ln>
            <a:noFill/>
          </a:ln>
          <a:effectLst>
            <a:outerShdw blurRad="50800" dist="38100" dir="5760000" algn="tl" rotWithShape="0">
              <a:schemeClr val="tx1">
                <a:lumMod val="65000"/>
                <a:lumOff val="35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dirty="0">
              <a:solidFill>
                <a:srgbClr val="20A69E"/>
              </a:solidFill>
            </a:endParaRPr>
          </a:p>
        </p:txBody>
      </p:sp>
      <p:pic>
        <p:nvPicPr>
          <p:cNvPr id="9" name="Logo+Appellation_blc.png"/>
          <p:cNvPicPr>
            <a:picLocks noChangeAspect="1"/>
          </p:cNvPicPr>
          <p:nvPr userDrawn="1"/>
        </p:nvPicPr>
        <p:blipFill>
          <a:blip r:embed="rId14" r:link="rId15">
            <a:extLst>
              <a:ext uri="{28A0092B-C50C-407E-A947-70E740481C1C}">
                <a14:useLocalDpi xmlns:a14="http://schemas.microsoft.com/office/drawing/2010/main" val="0"/>
              </a:ext>
            </a:extLst>
          </a:blip>
          <a:stretch>
            <a:fillRect/>
          </a:stretch>
        </p:blipFill>
        <p:spPr>
          <a:xfrm>
            <a:off x="16018409" y="481103"/>
            <a:ext cx="1733272" cy="965109"/>
          </a:xfrm>
          <a:prstGeom prst="rect">
            <a:avLst/>
          </a:prstGeom>
          <a:solidFill>
            <a:srgbClr val="20A69E"/>
          </a:solidFill>
        </p:spPr>
      </p:pic>
    </p:spTree>
    <p:extLst>
      <p:ext uri="{BB962C8B-B14F-4D97-AF65-F5344CB8AC3E}">
        <p14:creationId xmlns:p14="http://schemas.microsoft.com/office/powerpoint/2010/main" val="380973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6858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685800" rtl="0" eaLnBrk="1" latinLnBrk="0" hangingPunct="1">
        <a:spcBef>
          <a:spcPct val="20000"/>
        </a:spcBef>
        <a:buFont typeface="Arial"/>
        <a:buChar char="•"/>
        <a:defRPr sz="4800"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4200"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3600"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3000"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3000"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fr-FR"/>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Volumes/GAIA_3To/APEL/%20LOGOS/%20NOUVELLE%20CHARTE%202009/Logo+Appellation_blc.png" TargetMode="External"/><Relationship Id="rId5" Type="http://schemas.openxmlformats.org/officeDocument/2006/relationships/image" Target="../media/image9.png"/><Relationship Id="rId4" Type="http://schemas.openxmlformats.org/officeDocument/2006/relationships/image" Target="file://localhost/Volumes/GAIA_3To/APEL/MASQUES%20PPT/2018/Pages.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8.jpg"/><Relationship Id="rId1" Type="http://schemas.openxmlformats.org/officeDocument/2006/relationships/slideLayout" Target="../slideLayouts/slideLayout36.xml"/><Relationship Id="rId5" Type="http://schemas.openxmlformats.org/officeDocument/2006/relationships/image" Target="file://localhost/Volumes/GAIA_3To/APEL/%20LOGOS/%20NOUVELLE%20CHARTE%202009/Logo+Appellation_blc.png"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nseignement-catholique.fr/quand-le-decrochage-interroge-lecole/" TargetMode="Externa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hyperlink" Target="http://enseignement-catholique.fr/le-malentendu-est-encore-reel/" TargetMode="External"/><Relationship Id="rId2" Type="http://schemas.openxmlformats.org/officeDocument/2006/relationships/hyperlink" Target="https://reseau-e2c.fr/" TargetMode="External"/><Relationship Id="rId1" Type="http://schemas.openxmlformats.org/officeDocument/2006/relationships/slideLayout" Target="../slideLayouts/slideLayout37.xml"/><Relationship Id="rId4" Type="http://schemas.openxmlformats.org/officeDocument/2006/relationships/hyperlink" Target="https://enseignement-catholique.fr/quand-le-decrochage-interroge-lecol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nouvelles-chances.gouv.fr/" TargetMode="External"/><Relationship Id="rId2" Type="http://schemas.openxmlformats.org/officeDocument/2006/relationships/hyperlink" Target="https://www.apprentis-auteuil.org/actualites/education-et-scolarite/actes-du-colloque-sur-le-decrochage-scolaire" TargetMode="Externa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file://localhost/Volumes/GAIA_3To/APEL/%20LOGOS/%20NOUVELLE%20CHARTE%202009/Logo+Appellation_blc.png" TargetMode="External"/><Relationship Id="rId5" Type="http://schemas.openxmlformats.org/officeDocument/2006/relationships/image" Target="../media/image9.png"/><Relationship Id="rId4" Type="http://schemas.openxmlformats.org/officeDocument/2006/relationships/image" Target="file://localhost/Volumes/GAIA_3To/APEL/MASQUES%20PPT/2018/Pages.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fld id="{96538381-93E3-BB47-9751-DACDB8DC3AD3}" type="slidenum">
              <a:rPr lang="fr-FR" smtClean="0"/>
              <a:pPr algn="r" defTabSz="685800">
                <a:defRPr/>
              </a:pPr>
              <a:t>1</a:t>
            </a:fld>
            <a:endParaRPr lang="fr-FR" sz="1800" dirty="0">
              <a:solidFill>
                <a:srgbClr val="000000">
                  <a:tint val="75000"/>
                </a:srgbClr>
              </a:solidFill>
              <a:latin typeface="Calibri"/>
            </a:endParaRP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66372"/>
            <a:ext cx="18286412" cy="10287000"/>
          </a:xfrm>
          <a:prstGeom prst="rect">
            <a:avLst/>
          </a:prstGeom>
        </p:spPr>
      </p:pic>
      <p:sp>
        <p:nvSpPr>
          <p:cNvPr id="4" name="Rectangle 3"/>
          <p:cNvSpPr/>
          <p:nvPr/>
        </p:nvSpPr>
        <p:spPr>
          <a:xfrm>
            <a:off x="0" y="-66372"/>
            <a:ext cx="18286413" cy="10353372"/>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fr-FR" sz="2700" dirty="0">
              <a:solidFill>
                <a:srgbClr val="FFFFFF"/>
              </a:solidFill>
              <a:latin typeface="Calibri"/>
            </a:endParaRPr>
          </a:p>
        </p:txBody>
      </p:sp>
      <p:sp>
        <p:nvSpPr>
          <p:cNvPr id="11" name="Rectangle 10"/>
          <p:cNvSpPr/>
          <p:nvPr/>
        </p:nvSpPr>
        <p:spPr>
          <a:xfrm>
            <a:off x="1535697" y="2795605"/>
            <a:ext cx="15960437" cy="1524231"/>
          </a:xfrm>
          <a:prstGeom prst="rect">
            <a:avLst/>
          </a:prstGeom>
          <a:solidFill>
            <a:srgbClr val="BC00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fr-FR" sz="2700">
              <a:solidFill>
                <a:srgbClr val="FFFFFF"/>
              </a:solidFill>
              <a:latin typeface="Calibri"/>
            </a:endParaRPr>
          </a:p>
        </p:txBody>
      </p:sp>
      <p:sp>
        <p:nvSpPr>
          <p:cNvPr id="10" name="Rectangle 9"/>
          <p:cNvSpPr/>
          <p:nvPr/>
        </p:nvSpPr>
        <p:spPr>
          <a:xfrm>
            <a:off x="1535697" y="395812"/>
            <a:ext cx="15960437" cy="21625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fr-FR" sz="2700">
              <a:solidFill>
                <a:srgbClr val="FFFFFF"/>
              </a:solidFill>
              <a:latin typeface="Calibri"/>
            </a:endParaRPr>
          </a:p>
        </p:txBody>
      </p:sp>
      <p:sp>
        <p:nvSpPr>
          <p:cNvPr id="2" name="Titre 1"/>
          <p:cNvSpPr>
            <a:spLocks noGrp="1"/>
          </p:cNvSpPr>
          <p:nvPr>
            <p:ph type="ctrTitle"/>
          </p:nvPr>
        </p:nvSpPr>
        <p:spPr>
          <a:xfrm>
            <a:off x="2925994" y="-545132"/>
            <a:ext cx="13009290" cy="3497972"/>
          </a:xfrm>
        </p:spPr>
        <p:txBody>
          <a:bodyPr vert="horz" lIns="137160" tIns="68580" rIns="137160" bIns="68580" rtlCol="0" anchor="ctr">
            <a:noAutofit/>
          </a:bodyPr>
          <a:lstStyle/>
          <a:p>
            <a:pPr>
              <a:lnSpc>
                <a:spcPct val="150000"/>
              </a:lnSpc>
            </a:pPr>
            <a:r>
              <a:rPr lang="fr-FR" sz="4200" b="1" dirty="0">
                <a:solidFill>
                  <a:srgbClr val="20A69E"/>
                </a:solidFill>
                <a:latin typeface="Segoe"/>
                <a:cs typeface="Arial" panose="020B0604020202020204" pitchFamily="34" charset="0"/>
              </a:rPr>
              <a:t>Parents : prévenir le décrochage </a:t>
            </a:r>
            <a:br>
              <a:rPr lang="fr-FR" sz="4200" b="1" dirty="0">
                <a:solidFill>
                  <a:srgbClr val="20A69E"/>
                </a:solidFill>
                <a:latin typeface="Segoe"/>
                <a:cs typeface="Arial" panose="020B0604020202020204" pitchFamily="34" charset="0"/>
              </a:rPr>
            </a:br>
            <a:r>
              <a:rPr lang="fr-FR" sz="4200" b="1" dirty="0">
                <a:solidFill>
                  <a:srgbClr val="20A69E"/>
                </a:solidFill>
                <a:latin typeface="Segoe"/>
                <a:cs typeface="Arial" panose="020B0604020202020204" pitchFamily="34" charset="0"/>
              </a:rPr>
              <a:t>scolaire et l’accompagner</a:t>
            </a:r>
            <a:endParaRPr lang="fr-FR" sz="4200" b="1" dirty="0">
              <a:solidFill>
                <a:srgbClr val="20A69E"/>
              </a:solidFill>
              <a:latin typeface="Arial" panose="020B0604020202020204" pitchFamily="34" charset="0"/>
              <a:cs typeface="Arial" panose="020B0604020202020204" pitchFamily="34" charset="0"/>
            </a:endParaRPr>
          </a:p>
        </p:txBody>
      </p:sp>
      <p:pic>
        <p:nvPicPr>
          <p:cNvPr id="6" name="Logo+Appellation_blc.png" descr="/Volumes/GAIA_3To/APEL/ LOGOS/ NOUVELLE CHARTE 2009/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13979517" y="6397100"/>
            <a:ext cx="4306896" cy="2797593"/>
          </a:xfrm>
          <a:prstGeom prst="rect">
            <a:avLst/>
          </a:prstGeom>
        </p:spPr>
      </p:pic>
      <p:sp>
        <p:nvSpPr>
          <p:cNvPr id="12" name="Rectangle 11"/>
          <p:cNvSpPr/>
          <p:nvPr/>
        </p:nvSpPr>
        <p:spPr>
          <a:xfrm>
            <a:off x="5254774" y="2997403"/>
            <a:ext cx="9080919" cy="1251625"/>
          </a:xfrm>
          <a:prstGeom prst="rect">
            <a:avLst/>
          </a:prstGeom>
        </p:spPr>
        <p:txBody>
          <a:bodyPr wrap="square">
            <a:spAutoFit/>
          </a:bodyPr>
          <a:lstStyle/>
          <a:p>
            <a:pPr algn="ctr">
              <a:lnSpc>
                <a:spcPct val="107000"/>
              </a:lnSpc>
            </a:pPr>
            <a:r>
              <a:rPr lang="fr-FR" sz="3600" b="1" dirty="0">
                <a:solidFill>
                  <a:schemeClr val="bg1"/>
                </a:solidFill>
                <a:latin typeface="+mj-lt"/>
                <a:ea typeface="Calibri" panose="020F0502020204030204" pitchFamily="34" charset="0"/>
                <a:cs typeface="Times New Roman" panose="02020603050405020304" pitchFamily="18" charset="0"/>
              </a:rPr>
              <a:t>LE WEBINAIRE VA COMMENCER SOUS PEU</a:t>
            </a:r>
          </a:p>
          <a:p>
            <a:pPr algn="ctr">
              <a:lnSpc>
                <a:spcPct val="107000"/>
              </a:lnSpc>
            </a:pPr>
            <a:r>
              <a:rPr lang="fr-FR" sz="3600" b="1" dirty="0">
                <a:solidFill>
                  <a:schemeClr val="bg1"/>
                </a:solidFill>
                <a:latin typeface="+mj-lt"/>
                <a:ea typeface="Calibri" panose="020F0502020204030204" pitchFamily="34" charset="0"/>
                <a:cs typeface="Times New Roman" panose="02020603050405020304" pitchFamily="18" charset="0"/>
              </a:rPr>
              <a:t>MERCI DE PATIENTER </a:t>
            </a:r>
          </a:p>
        </p:txBody>
      </p:sp>
      <p:sp>
        <p:nvSpPr>
          <p:cNvPr id="13" name="Rectangle 12"/>
          <p:cNvSpPr/>
          <p:nvPr/>
        </p:nvSpPr>
        <p:spPr>
          <a:xfrm>
            <a:off x="2925995" y="6311788"/>
            <a:ext cx="4636310" cy="517257"/>
          </a:xfrm>
          <a:prstGeom prst="rect">
            <a:avLst/>
          </a:prstGeom>
        </p:spPr>
        <p:txBody>
          <a:bodyPr wrap="square">
            <a:spAutoFit/>
          </a:bodyPr>
          <a:lstStyle/>
          <a:p>
            <a:pPr defTabSz="685800">
              <a:lnSpc>
                <a:spcPct val="107000"/>
              </a:lnSpc>
              <a:defRPr/>
            </a:pPr>
            <a:endParaRPr lang="fr-FR" sz="2700" dirty="0">
              <a:solidFill>
                <a:srgbClr val="000000"/>
              </a:solidFill>
              <a:latin typeface="Calibri"/>
              <a:ea typeface="Calibri" panose="020F0502020204030204" pitchFamily="34" charset="0"/>
              <a:cs typeface="Times New Roman" panose="02020603050405020304" pitchFamily="18" charset="0"/>
            </a:endParaRPr>
          </a:p>
        </p:txBody>
      </p:sp>
      <p:sp>
        <p:nvSpPr>
          <p:cNvPr id="5" name="Rectangle 4"/>
          <p:cNvSpPr/>
          <p:nvPr/>
        </p:nvSpPr>
        <p:spPr>
          <a:xfrm>
            <a:off x="10098017" y="5075259"/>
            <a:ext cx="6087602" cy="14320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fr-FR" sz="2700" b="1" dirty="0">
                <a:solidFill>
                  <a:srgbClr val="20A69E"/>
                </a:solidFill>
                <a:latin typeface="Arial" panose="020B0604020202020204" pitchFamily="34" charset="0"/>
                <a:cs typeface="Arial" panose="020B0604020202020204" pitchFamily="34" charset="0"/>
              </a:rPr>
              <a:t>WEBINAIRE ICF – Apel nationale</a:t>
            </a:r>
            <a:endParaRPr lang="fr-FR" sz="2700" b="1" dirty="0">
              <a:solidFill>
                <a:srgbClr val="BC006C"/>
              </a:solidFill>
              <a:latin typeface="Calibri"/>
            </a:endParaRPr>
          </a:p>
        </p:txBody>
      </p:sp>
      <p:pic>
        <p:nvPicPr>
          <p:cNvPr id="9" name="Image 8">
            <a:extLst>
              <a:ext uri="{FF2B5EF4-FFF2-40B4-BE49-F238E27FC236}">
                <a16:creationId xmlns:a16="http://schemas.microsoft.com/office/drawing/2014/main" id="{8547D974-6C1F-D7D9-5C44-5BE468451345}"/>
              </a:ext>
            </a:extLst>
          </p:cNvPr>
          <p:cNvPicPr>
            <a:picLocks noChangeAspect="1"/>
          </p:cNvPicPr>
          <p:nvPr/>
        </p:nvPicPr>
        <p:blipFill>
          <a:blip r:embed="rId7"/>
          <a:stretch>
            <a:fillRect/>
          </a:stretch>
        </p:blipFill>
        <p:spPr>
          <a:xfrm>
            <a:off x="2470825" y="4452580"/>
            <a:ext cx="7053674" cy="5466596"/>
          </a:xfrm>
          <a:prstGeom prst="rect">
            <a:avLst/>
          </a:prstGeom>
        </p:spPr>
      </p:pic>
    </p:spTree>
    <p:extLst>
      <p:ext uri="{BB962C8B-B14F-4D97-AF65-F5344CB8AC3E}">
        <p14:creationId xmlns:p14="http://schemas.microsoft.com/office/powerpoint/2010/main" val="34191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Ils ont – parfois – des problèmes de santé</a:t>
            </a:r>
          </a:p>
        </p:txBody>
      </p:sp>
      <p:sp>
        <p:nvSpPr>
          <p:cNvPr id="4" name="Titre 3"/>
          <p:cNvSpPr>
            <a:spLocks noGrp="1"/>
          </p:cNvSpPr>
          <p:nvPr>
            <p:ph type="title"/>
          </p:nvPr>
        </p:nvSpPr>
        <p:spPr/>
        <p:txBody>
          <a:bodyPr/>
          <a:lstStyle/>
          <a:p>
            <a:r>
              <a:rPr lang="fr-FR" dirty="0"/>
              <a:t>Les causes du décrochage</a:t>
            </a:r>
          </a:p>
        </p:txBody>
      </p:sp>
      <p:sp>
        <p:nvSpPr>
          <p:cNvPr id="6" name="ZoneTexte 5"/>
          <p:cNvSpPr txBox="1"/>
          <p:nvPr/>
        </p:nvSpPr>
        <p:spPr>
          <a:xfrm>
            <a:off x="3238550" y="5575548"/>
            <a:ext cx="12745416" cy="1938992"/>
          </a:xfrm>
          <a:prstGeom prst="rect">
            <a:avLst/>
          </a:prstGeom>
          <a:noFill/>
        </p:spPr>
        <p:txBody>
          <a:bodyPr wrap="square" rtlCol="0">
            <a:spAutoFit/>
          </a:bodyPr>
          <a:lstStyle/>
          <a:p>
            <a:pPr algn="just"/>
            <a:r>
              <a:rPr lang="fr-FR" sz="8800" dirty="0">
                <a:solidFill>
                  <a:srgbClr val="92D050"/>
                </a:solidFill>
              </a:rPr>
              <a:t>21% </a:t>
            </a:r>
            <a:r>
              <a:rPr lang="fr-FR" dirty="0"/>
              <a:t>d’entre eux ont rencontré des problèmes de santé ayant perturbé leur scolarité (contre 13 %), </a:t>
            </a:r>
          </a:p>
        </p:txBody>
      </p:sp>
    </p:spTree>
    <p:extLst>
      <p:ext uri="{BB962C8B-B14F-4D97-AF65-F5344CB8AC3E}">
        <p14:creationId xmlns:p14="http://schemas.microsoft.com/office/powerpoint/2010/main" val="43254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La roue du décrochage</a:t>
            </a:r>
          </a:p>
        </p:txBody>
      </p:sp>
      <p:sp>
        <p:nvSpPr>
          <p:cNvPr id="4" name="Titre 3"/>
          <p:cNvSpPr>
            <a:spLocks noGrp="1"/>
          </p:cNvSpPr>
          <p:nvPr>
            <p:ph type="title"/>
          </p:nvPr>
        </p:nvSpPr>
        <p:spPr/>
        <p:txBody>
          <a:bodyPr/>
          <a:lstStyle/>
          <a:p>
            <a:r>
              <a:rPr lang="fr-FR" dirty="0"/>
              <a:t>Les causes du décrochage</a:t>
            </a:r>
          </a:p>
        </p:txBody>
      </p:sp>
      <p:pic>
        <p:nvPicPr>
          <p:cNvPr id="5122" name="Picture 2" descr="Rachid l'instit on Twitter: &quot;J'aime bien cette &quot;roue du décrochage&quot; qui  propose une approche multifactorielle des difficultés scolaires. On entre  dans l'engrenage par la santé ou la situation familiale, et si 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78" y="2006713"/>
            <a:ext cx="10515600" cy="824865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18270" y="3991372"/>
            <a:ext cx="8928992" cy="4031873"/>
          </a:xfrm>
          <a:prstGeom prst="rect">
            <a:avLst/>
          </a:prstGeom>
          <a:noFill/>
        </p:spPr>
        <p:txBody>
          <a:bodyPr wrap="square" rtlCol="0">
            <a:spAutoFit/>
          </a:bodyPr>
          <a:lstStyle/>
          <a:p>
            <a:pPr marL="457200" indent="-457200">
              <a:buFontTx/>
              <a:buChar char="-"/>
            </a:pPr>
            <a:r>
              <a:rPr lang="fr-FR" dirty="0"/>
              <a:t>Difficultés scolaires</a:t>
            </a:r>
          </a:p>
          <a:p>
            <a:pPr marL="457200" indent="-457200">
              <a:buFontTx/>
              <a:buChar char="-"/>
            </a:pPr>
            <a:r>
              <a:rPr lang="fr-FR" dirty="0"/>
              <a:t>Orientation subie</a:t>
            </a:r>
          </a:p>
          <a:p>
            <a:pPr marL="457200" indent="-457200">
              <a:buFontTx/>
              <a:buChar char="-"/>
            </a:pPr>
            <a:r>
              <a:rPr lang="fr-FR" dirty="0"/>
              <a:t>Conditions économiques et sociales</a:t>
            </a:r>
          </a:p>
          <a:p>
            <a:pPr marL="457200" indent="-457200">
              <a:buFontTx/>
              <a:buChar char="-"/>
            </a:pPr>
            <a:r>
              <a:rPr lang="fr-FR" dirty="0"/>
              <a:t>Santé</a:t>
            </a:r>
          </a:p>
          <a:p>
            <a:pPr marL="457200" indent="-457200">
              <a:buFontTx/>
              <a:buChar char="-"/>
            </a:pPr>
            <a:r>
              <a:rPr lang="fr-FR" dirty="0"/>
              <a:t>Structure familiale</a:t>
            </a:r>
          </a:p>
          <a:p>
            <a:pPr marL="457200" indent="-457200">
              <a:buFontTx/>
              <a:buChar char="-"/>
            </a:pPr>
            <a:r>
              <a:rPr lang="fr-FR" dirty="0"/>
              <a:t>Territoire</a:t>
            </a:r>
          </a:p>
          <a:p>
            <a:pPr marL="457200" indent="-457200">
              <a:buFontTx/>
              <a:buChar char="-"/>
            </a:pPr>
            <a:r>
              <a:rPr lang="fr-FR" dirty="0"/>
              <a:t>Ennui</a:t>
            </a:r>
          </a:p>
          <a:p>
            <a:pPr marL="457200" indent="-457200">
              <a:buFontTx/>
              <a:buChar char="-"/>
            </a:pPr>
            <a:r>
              <a:rPr lang="fr-FR" dirty="0"/>
              <a:t>...</a:t>
            </a:r>
          </a:p>
        </p:txBody>
      </p:sp>
      <p:sp>
        <p:nvSpPr>
          <p:cNvPr id="3" name="ZoneTexte 2"/>
          <p:cNvSpPr txBox="1"/>
          <p:nvPr/>
        </p:nvSpPr>
        <p:spPr>
          <a:xfrm>
            <a:off x="142206" y="8383860"/>
            <a:ext cx="10081120" cy="584775"/>
          </a:xfrm>
          <a:prstGeom prst="rect">
            <a:avLst/>
          </a:prstGeom>
          <a:noFill/>
        </p:spPr>
        <p:txBody>
          <a:bodyPr wrap="square" rtlCol="0">
            <a:spAutoFit/>
          </a:bodyPr>
          <a:lstStyle/>
          <a:p>
            <a:r>
              <a:rPr lang="fr-FR" dirty="0">
                <a:solidFill>
                  <a:srgbClr val="FF0000"/>
                </a:solidFill>
              </a:rPr>
              <a:t>Critères familiaux           Critères scolaires </a:t>
            </a:r>
          </a:p>
        </p:txBody>
      </p:sp>
    </p:spTree>
    <p:extLst>
      <p:ext uri="{BB962C8B-B14F-4D97-AF65-F5344CB8AC3E}">
        <p14:creationId xmlns:p14="http://schemas.microsoft.com/office/powerpoint/2010/main" val="364287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La roue du décrochage</a:t>
            </a:r>
          </a:p>
        </p:txBody>
      </p:sp>
      <p:sp>
        <p:nvSpPr>
          <p:cNvPr id="4" name="Titre 3"/>
          <p:cNvSpPr>
            <a:spLocks noGrp="1"/>
          </p:cNvSpPr>
          <p:nvPr>
            <p:ph type="title"/>
          </p:nvPr>
        </p:nvSpPr>
        <p:spPr/>
        <p:txBody>
          <a:bodyPr/>
          <a:lstStyle/>
          <a:p>
            <a:r>
              <a:rPr lang="fr-FR" dirty="0"/>
              <a:t>Les causes du décrochage</a:t>
            </a:r>
          </a:p>
        </p:txBody>
      </p:sp>
      <p:pic>
        <p:nvPicPr>
          <p:cNvPr id="5122" name="Picture 2" descr="Rachid l'instit on Twitter: &quot;J'aime bien cette &quot;roue du décrochage&quot; qui  propose une approche multifactorielle des difficultés scolaires. On entre  dans l'engrenage par la santé ou la situation familiale, et si 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78" y="2006713"/>
            <a:ext cx="10515600" cy="824865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18270" y="3991372"/>
            <a:ext cx="8928992" cy="5509200"/>
          </a:xfrm>
          <a:prstGeom prst="rect">
            <a:avLst/>
          </a:prstGeom>
          <a:noFill/>
        </p:spPr>
        <p:txBody>
          <a:bodyPr wrap="square" rtlCol="0">
            <a:spAutoFit/>
          </a:bodyPr>
          <a:lstStyle/>
          <a:p>
            <a:pPr algn="ctr"/>
            <a:r>
              <a:rPr lang="fr-FR" dirty="0"/>
              <a:t>Causes diverses</a:t>
            </a:r>
          </a:p>
          <a:p>
            <a:pPr marL="457200" indent="-457200" algn="ctr">
              <a:buFontTx/>
              <a:buChar char="-"/>
            </a:pPr>
            <a:endParaRPr lang="fr-FR" dirty="0"/>
          </a:p>
          <a:p>
            <a:pPr algn="ctr"/>
            <a:r>
              <a:rPr lang="fr-FR" dirty="0"/>
              <a:t>= </a:t>
            </a:r>
          </a:p>
          <a:p>
            <a:pPr algn="ctr"/>
            <a:endParaRPr lang="fr-FR" dirty="0"/>
          </a:p>
          <a:p>
            <a:pPr algn="ctr"/>
            <a:r>
              <a:rPr lang="fr-FR" dirty="0"/>
              <a:t>accompagnements diverses</a:t>
            </a:r>
          </a:p>
          <a:p>
            <a:pPr algn="ctr"/>
            <a:endParaRPr lang="fr-FR" dirty="0"/>
          </a:p>
          <a:p>
            <a:pPr algn="ctr"/>
            <a:r>
              <a:rPr lang="fr-FR" dirty="0"/>
              <a:t>= </a:t>
            </a:r>
          </a:p>
          <a:p>
            <a:pPr algn="ctr"/>
            <a:endParaRPr lang="fr-FR" dirty="0"/>
          </a:p>
          <a:p>
            <a:pPr algn="ctr"/>
            <a:r>
              <a:rPr lang="fr-FR" dirty="0"/>
              <a:t>préventions diverses</a:t>
            </a:r>
          </a:p>
          <a:p>
            <a:pPr marL="457200" indent="-457200" algn="ctr">
              <a:buFontTx/>
              <a:buChar char="-"/>
            </a:pPr>
            <a:endParaRPr lang="fr-FR" dirty="0"/>
          </a:p>
          <a:p>
            <a:pPr marL="457200" indent="-457200" algn="ctr">
              <a:buFontTx/>
              <a:buChar char="-"/>
            </a:pPr>
            <a:endParaRPr lang="fr-FR" dirty="0"/>
          </a:p>
        </p:txBody>
      </p:sp>
    </p:spTree>
    <p:extLst>
      <p:ext uri="{BB962C8B-B14F-4D97-AF65-F5344CB8AC3E}">
        <p14:creationId xmlns:p14="http://schemas.microsoft.com/office/powerpoint/2010/main" val="303750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La roue du décrochage</a:t>
            </a:r>
          </a:p>
        </p:txBody>
      </p:sp>
      <p:sp>
        <p:nvSpPr>
          <p:cNvPr id="4" name="Titre 3"/>
          <p:cNvSpPr>
            <a:spLocks noGrp="1"/>
          </p:cNvSpPr>
          <p:nvPr>
            <p:ph type="title"/>
          </p:nvPr>
        </p:nvSpPr>
        <p:spPr/>
        <p:txBody>
          <a:bodyPr/>
          <a:lstStyle/>
          <a:p>
            <a:r>
              <a:rPr lang="fr-FR" dirty="0"/>
              <a:t>Prévenir le décrochage</a:t>
            </a:r>
          </a:p>
        </p:txBody>
      </p:sp>
      <p:pic>
        <p:nvPicPr>
          <p:cNvPr id="5122" name="Picture 2" descr="Rachid l'instit on Twitter: &quot;J'aime bien cette &quot;roue du décrochage&quot; qui  propose une approche multifactorielle des difficultés scolaires. On entre  dans l'engrenage par la santé ou la situation familiale, et si 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78" y="2006713"/>
            <a:ext cx="10515600" cy="82486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155996615"/>
              </p:ext>
            </p:extLst>
          </p:nvPr>
        </p:nvGraphicFramePr>
        <p:xfrm>
          <a:off x="502246" y="3847356"/>
          <a:ext cx="7718387" cy="5112568"/>
        </p:xfrm>
        <a:graphic>
          <a:graphicData uri="http://schemas.openxmlformats.org/drawingml/2006/table">
            <a:tbl>
              <a:tblPr firstRow="1" bandRow="1">
                <a:tableStyleId>{5C22544A-7EE6-4342-B048-85BDC9FD1C3A}</a:tableStyleId>
              </a:tblPr>
              <a:tblGrid>
                <a:gridCol w="4117987">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639071">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Source</a:t>
                      </a:r>
                    </a:p>
                  </a:txBody>
                  <a:tcPr/>
                </a:tc>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Prévention</a:t>
                      </a:r>
                    </a:p>
                  </a:txBody>
                  <a:tcPr/>
                </a:tc>
                <a:extLst>
                  <a:ext uri="{0D108BD9-81ED-4DB2-BD59-A6C34878D82A}">
                    <a16:rowId xmlns:a16="http://schemas.microsoft.com/office/drawing/2014/main" val="10000"/>
                  </a:ext>
                </a:extLst>
              </a:tr>
              <a:tr h="639071">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Difficultés scolaires</a:t>
                      </a:r>
                    </a:p>
                  </a:txBody>
                  <a:tcPr/>
                </a:tc>
                <a:tc rowSpan="7">
                  <a:txBody>
                    <a:bodyPr/>
                    <a:lstStyle/>
                    <a:p>
                      <a:endParaRPr lang="fr-FR" dirty="0"/>
                    </a:p>
                    <a:p>
                      <a:r>
                        <a:rPr lang="fr-FR" dirty="0">
                          <a:latin typeface="Calibri" panose="020F0502020204030204" pitchFamily="34" charset="0"/>
                          <a:ea typeface="Calibri" panose="020F0502020204030204" pitchFamily="34" charset="0"/>
                          <a:cs typeface="Calibri" panose="020F0502020204030204" pitchFamily="34" charset="0"/>
                        </a:rPr>
                        <a:t>Recette</a:t>
                      </a:r>
                      <a:r>
                        <a:rPr lang="fr-FR" baseline="0" dirty="0">
                          <a:latin typeface="Calibri" panose="020F0502020204030204" pitchFamily="34" charset="0"/>
                          <a:ea typeface="Calibri" panose="020F0502020204030204" pitchFamily="34" charset="0"/>
                          <a:cs typeface="Calibri" panose="020F0502020204030204" pitchFamily="34" charset="0"/>
                        </a:rPr>
                        <a:t> miracle pour éviter le décrochage causé par n’importe laquelle de ces raisons ?</a:t>
                      </a:r>
                      <a:endParaRPr lang="fr-FR"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639071">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Santé</a:t>
                      </a:r>
                    </a:p>
                  </a:txBody>
                  <a:tcPr/>
                </a:tc>
                <a:tc vMerge="1">
                  <a:txBody>
                    <a:bodyPr/>
                    <a:lstStyle/>
                    <a:p>
                      <a:endParaRPr lang="fr-FR" dirty="0"/>
                    </a:p>
                  </a:txBody>
                  <a:tcPr/>
                </a:tc>
                <a:extLst>
                  <a:ext uri="{0D108BD9-81ED-4DB2-BD59-A6C34878D82A}">
                    <a16:rowId xmlns:a16="http://schemas.microsoft.com/office/drawing/2014/main" val="10002"/>
                  </a:ext>
                </a:extLst>
              </a:tr>
              <a:tr h="639071">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Climat</a:t>
                      </a:r>
                      <a:r>
                        <a:rPr lang="fr-FR" sz="2800" baseline="0" dirty="0">
                          <a:latin typeface="Calibri" panose="020F0502020204030204" pitchFamily="34" charset="0"/>
                          <a:ea typeface="Calibri" panose="020F0502020204030204" pitchFamily="34" charset="0"/>
                          <a:cs typeface="Calibri" panose="020F0502020204030204" pitchFamily="34" charset="0"/>
                        </a:rPr>
                        <a:t> scolaire</a:t>
                      </a:r>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tc vMerge="1">
                  <a:txBody>
                    <a:bodyPr/>
                    <a:lstStyle/>
                    <a:p>
                      <a:endParaRPr lang="fr-FR" dirty="0"/>
                    </a:p>
                  </a:txBody>
                  <a:tcPr/>
                </a:tc>
                <a:extLst>
                  <a:ext uri="{0D108BD9-81ED-4DB2-BD59-A6C34878D82A}">
                    <a16:rowId xmlns:a16="http://schemas.microsoft.com/office/drawing/2014/main" val="10003"/>
                  </a:ext>
                </a:extLst>
              </a:tr>
              <a:tr h="639071">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Modalités</a:t>
                      </a:r>
                      <a:r>
                        <a:rPr lang="fr-FR" sz="2800" baseline="0" dirty="0">
                          <a:latin typeface="Calibri" panose="020F0502020204030204" pitchFamily="34" charset="0"/>
                          <a:ea typeface="Calibri" panose="020F0502020204030204" pitchFamily="34" charset="0"/>
                          <a:cs typeface="Calibri" panose="020F0502020204030204" pitchFamily="34" charset="0"/>
                        </a:rPr>
                        <a:t> d’évaluation</a:t>
                      </a:r>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tc vMerge="1">
                  <a:txBody>
                    <a:bodyPr/>
                    <a:lstStyle/>
                    <a:p>
                      <a:endParaRPr lang="fr-FR" dirty="0"/>
                    </a:p>
                  </a:txBody>
                  <a:tcPr/>
                </a:tc>
                <a:extLst>
                  <a:ext uri="{0D108BD9-81ED-4DB2-BD59-A6C34878D82A}">
                    <a16:rowId xmlns:a16="http://schemas.microsoft.com/office/drawing/2014/main" val="10004"/>
                  </a:ext>
                </a:extLst>
              </a:tr>
              <a:tr h="639071">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Ennui</a:t>
                      </a:r>
                    </a:p>
                  </a:txBody>
                  <a:tcPr/>
                </a:tc>
                <a:tc vMerge="1">
                  <a:txBody>
                    <a:bodyPr/>
                    <a:lstStyle/>
                    <a:p>
                      <a:endParaRPr lang="fr-FR" dirty="0"/>
                    </a:p>
                  </a:txBody>
                  <a:tcPr/>
                </a:tc>
                <a:extLst>
                  <a:ext uri="{0D108BD9-81ED-4DB2-BD59-A6C34878D82A}">
                    <a16:rowId xmlns:a16="http://schemas.microsoft.com/office/drawing/2014/main" val="10005"/>
                  </a:ext>
                </a:extLst>
              </a:tr>
              <a:tr h="639071">
                <a:tc>
                  <a:txBody>
                    <a:bodyPr/>
                    <a:lstStyle/>
                    <a:p>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tc vMerge="1">
                  <a:txBody>
                    <a:bodyPr/>
                    <a:lstStyle/>
                    <a:p>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639071">
                <a:tc>
                  <a:txBody>
                    <a:bodyPr/>
                    <a:lstStyle/>
                    <a:p>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tc vMerge="1">
                  <a:txBody>
                    <a:bodyPr/>
                    <a:lstStyle/>
                    <a:p>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7498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La roue du décrochage</a:t>
            </a:r>
          </a:p>
        </p:txBody>
      </p:sp>
      <p:sp>
        <p:nvSpPr>
          <p:cNvPr id="4" name="Titre 3"/>
          <p:cNvSpPr>
            <a:spLocks noGrp="1"/>
          </p:cNvSpPr>
          <p:nvPr>
            <p:ph type="title"/>
          </p:nvPr>
        </p:nvSpPr>
        <p:spPr/>
        <p:txBody>
          <a:bodyPr/>
          <a:lstStyle/>
          <a:p>
            <a:r>
              <a:rPr lang="fr-FR" dirty="0"/>
              <a:t>Prévenir le décrochage</a:t>
            </a:r>
          </a:p>
        </p:txBody>
      </p:sp>
      <p:pic>
        <p:nvPicPr>
          <p:cNvPr id="5122" name="Picture 2" descr="Rachid l'instit on Twitter: &quot;J'aime bien cette &quot;roue du décrochage&quot; qui  propose une approche multifactorielle des difficultés scolaires. On entre  dans l'engrenage par la santé ou la situation familiale, et si 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78" y="2006713"/>
            <a:ext cx="10515600" cy="82486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2511749905"/>
              </p:ext>
            </p:extLst>
          </p:nvPr>
        </p:nvGraphicFramePr>
        <p:xfrm>
          <a:off x="502246" y="3847356"/>
          <a:ext cx="7718387" cy="6278880"/>
        </p:xfrm>
        <a:graphic>
          <a:graphicData uri="http://schemas.openxmlformats.org/drawingml/2006/table">
            <a:tbl>
              <a:tblPr firstRow="1" bandRow="1">
                <a:tableStyleId>{5C22544A-7EE6-4342-B048-85BDC9FD1C3A}</a:tableStyleId>
              </a:tblPr>
              <a:tblGrid>
                <a:gridCol w="4117987">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370840">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Source</a:t>
                      </a:r>
                    </a:p>
                  </a:txBody>
                  <a:tcPr/>
                </a:tc>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Prévention</a:t>
                      </a:r>
                    </a:p>
                  </a:txBody>
                  <a:tcPr/>
                </a:tc>
                <a:extLst>
                  <a:ext uri="{0D108BD9-81ED-4DB2-BD59-A6C34878D82A}">
                    <a16:rowId xmlns:a16="http://schemas.microsoft.com/office/drawing/2014/main" val="10000"/>
                  </a:ext>
                </a:extLst>
              </a:tr>
              <a:tr h="370840">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Difficultés scolaires</a:t>
                      </a:r>
                    </a:p>
                  </a:txBody>
                  <a:tcPr/>
                </a:tc>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soutien, travail</a:t>
                      </a:r>
                      <a:r>
                        <a:rPr lang="fr-FR" sz="2800" baseline="0" dirty="0">
                          <a:latin typeface="Calibri" panose="020F0502020204030204" pitchFamily="34" charset="0"/>
                          <a:ea typeface="Calibri" panose="020F0502020204030204" pitchFamily="34" charset="0"/>
                          <a:cs typeface="Calibri" panose="020F0502020204030204" pitchFamily="34" charset="0"/>
                        </a:rPr>
                        <a:t> sur les fondamentaux</a:t>
                      </a:r>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Santé</a:t>
                      </a:r>
                    </a:p>
                  </a:txBody>
                  <a:tcPr/>
                </a:tc>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Accompagnement psy</a:t>
                      </a:r>
                    </a:p>
                  </a:txBody>
                  <a:tcPr/>
                </a:tc>
                <a:extLst>
                  <a:ext uri="{0D108BD9-81ED-4DB2-BD59-A6C34878D82A}">
                    <a16:rowId xmlns:a16="http://schemas.microsoft.com/office/drawing/2014/main" val="10002"/>
                  </a:ext>
                </a:extLst>
              </a:tr>
              <a:tr h="370840">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Climat</a:t>
                      </a:r>
                      <a:r>
                        <a:rPr lang="fr-FR" sz="2800" baseline="0" dirty="0">
                          <a:latin typeface="Calibri" panose="020F0502020204030204" pitchFamily="34" charset="0"/>
                          <a:ea typeface="Calibri" panose="020F0502020204030204" pitchFamily="34" charset="0"/>
                          <a:cs typeface="Calibri" panose="020F0502020204030204" pitchFamily="34" charset="0"/>
                        </a:rPr>
                        <a:t> scolaire</a:t>
                      </a:r>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Continuité éducative</a:t>
                      </a:r>
                    </a:p>
                  </a:txBody>
                  <a:tcPr/>
                </a:tc>
                <a:extLst>
                  <a:ext uri="{0D108BD9-81ED-4DB2-BD59-A6C34878D82A}">
                    <a16:rowId xmlns:a16="http://schemas.microsoft.com/office/drawing/2014/main" val="10003"/>
                  </a:ext>
                </a:extLst>
              </a:tr>
              <a:tr h="370840">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Modalités</a:t>
                      </a:r>
                      <a:r>
                        <a:rPr lang="fr-FR" sz="2800" baseline="0" dirty="0">
                          <a:latin typeface="Calibri" panose="020F0502020204030204" pitchFamily="34" charset="0"/>
                          <a:ea typeface="Calibri" panose="020F0502020204030204" pitchFamily="34" charset="0"/>
                          <a:cs typeface="Calibri" panose="020F0502020204030204" pitchFamily="34" charset="0"/>
                        </a:rPr>
                        <a:t> d’évaluation</a:t>
                      </a:r>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fr-FR" sz="2800" strike="sngStrike" dirty="0">
                          <a:latin typeface="Calibri" panose="020F0502020204030204" pitchFamily="34" charset="0"/>
                          <a:ea typeface="Calibri" panose="020F0502020204030204" pitchFamily="34" charset="0"/>
                          <a:cs typeface="Calibri" panose="020F0502020204030204" pitchFamily="34" charset="0"/>
                        </a:rPr>
                        <a:t>Changer les</a:t>
                      </a:r>
                      <a:r>
                        <a:rPr lang="fr-FR" sz="2800" strike="sngStrike" baseline="0" dirty="0">
                          <a:latin typeface="Calibri" panose="020F0502020204030204" pitchFamily="34" charset="0"/>
                          <a:ea typeface="Calibri" panose="020F0502020204030204" pitchFamily="34" charset="0"/>
                          <a:cs typeface="Calibri" panose="020F0502020204030204" pitchFamily="34" charset="0"/>
                        </a:rPr>
                        <a:t> modalités</a:t>
                      </a:r>
                    </a:p>
                    <a:p>
                      <a:r>
                        <a:rPr lang="fr-FR" sz="2800" baseline="0" dirty="0">
                          <a:latin typeface="Calibri" panose="020F0502020204030204" pitchFamily="34" charset="0"/>
                          <a:ea typeface="Calibri" panose="020F0502020204030204" pitchFamily="34" charset="0"/>
                          <a:cs typeface="Calibri" panose="020F0502020204030204" pitchFamily="34" charset="0"/>
                        </a:rPr>
                        <a:t>Ne pas culpabiliser à la maison</a:t>
                      </a:r>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Ennui</a:t>
                      </a:r>
                    </a:p>
                  </a:txBody>
                  <a:tcPr/>
                </a:tc>
                <a:tc>
                  <a:txBody>
                    <a:bodyPr/>
                    <a:lstStyle/>
                    <a:p>
                      <a:r>
                        <a:rPr lang="fr-FR" sz="2800" strike="sngStrike" dirty="0">
                          <a:latin typeface="Calibri" panose="020F0502020204030204" pitchFamily="34" charset="0"/>
                          <a:ea typeface="Calibri" panose="020F0502020204030204" pitchFamily="34" charset="0"/>
                          <a:cs typeface="Calibri" panose="020F0502020204030204" pitchFamily="34" charset="0"/>
                        </a:rPr>
                        <a:t>Changer de pédagogie</a:t>
                      </a:r>
                    </a:p>
                    <a:p>
                      <a:r>
                        <a:rPr lang="fr-FR" sz="2800" dirty="0">
                          <a:latin typeface="Calibri" panose="020F0502020204030204" pitchFamily="34" charset="0"/>
                          <a:ea typeface="Calibri" panose="020F0502020204030204" pitchFamily="34" charset="0"/>
                          <a:cs typeface="Calibri" panose="020F0502020204030204" pitchFamily="34" charset="0"/>
                        </a:rPr>
                        <a:t>Motivations</a:t>
                      </a:r>
                      <a:r>
                        <a:rPr lang="fr-FR" sz="2800" baseline="0" dirty="0">
                          <a:latin typeface="Calibri" panose="020F0502020204030204" pitchFamily="34" charset="0"/>
                          <a:ea typeface="Calibri" panose="020F0502020204030204" pitchFamily="34" charset="0"/>
                          <a:cs typeface="Calibri" panose="020F0502020204030204" pitchFamily="34" charset="0"/>
                        </a:rPr>
                        <a:t> extrinsèques</a:t>
                      </a:r>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fr-FR" sz="2800" dirty="0">
                          <a:latin typeface="Calibri" panose="020F0502020204030204" pitchFamily="34" charset="0"/>
                          <a:ea typeface="Calibri" panose="020F0502020204030204" pitchFamily="34" charset="0"/>
                          <a:cs typeface="Calibri" panose="020F0502020204030204" pitchFamily="34" charset="0"/>
                        </a:rPr>
                        <a:t>etc...</a:t>
                      </a:r>
                    </a:p>
                  </a:txBody>
                  <a:tcPr/>
                </a:tc>
                <a:tc>
                  <a:txBody>
                    <a:bodyPr/>
                    <a:lstStyle/>
                    <a:p>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endParaRPr lang="fr-FR" sz="2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fr-FR" sz="2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69100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a:solidFill>
                  <a:schemeClr val="accent5">
                    <a:lumMod val="40000"/>
                    <a:lumOff val="60000"/>
                  </a:schemeClr>
                </a:solidFill>
              </a:rPr>
              <a:t>Comment y remédier ?</a:t>
            </a:r>
            <a:br>
              <a:rPr lang="en-US" sz="8800" dirty="0">
                <a:solidFill>
                  <a:srgbClr val="92D050"/>
                </a:solidFill>
              </a:rPr>
            </a:br>
            <a:endParaRPr lang="en-US" sz="11500" dirty="0">
              <a:solidFill>
                <a:srgbClr val="92D050"/>
              </a:solidFill>
            </a:endParaRPr>
          </a:p>
        </p:txBody>
      </p:sp>
      <p:pic>
        <p:nvPicPr>
          <p:cNvPr id="10242" name="Picture 2" descr="Pourquoi considérer le décrochage scolaire comme un problème ? - La Vie des  idées"/>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12570" b="1257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12928"/>
      </p:ext>
    </p:extLst>
  </p:cSld>
  <p:clrMapOvr>
    <a:masterClrMapping/>
  </p:clrMapOvr>
  <p:transition spd="slow" advTm="2600">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err="1">
                <a:solidFill>
                  <a:schemeClr val="accent5">
                    <a:lumMod val="40000"/>
                    <a:lumOff val="60000"/>
                  </a:schemeClr>
                </a:solidFill>
              </a:rPr>
              <a:t>Quelques</a:t>
            </a:r>
            <a:r>
              <a:rPr lang="en-US" sz="8800" dirty="0">
                <a:solidFill>
                  <a:schemeClr val="accent5">
                    <a:lumMod val="40000"/>
                    <a:lumOff val="60000"/>
                  </a:schemeClr>
                </a:solidFill>
              </a:rPr>
              <a:t> </a:t>
            </a:r>
            <a:r>
              <a:rPr lang="en-US" sz="8800" dirty="0" err="1">
                <a:solidFill>
                  <a:schemeClr val="accent5">
                    <a:lumMod val="40000"/>
                    <a:lumOff val="60000"/>
                  </a:schemeClr>
                </a:solidFill>
              </a:rPr>
              <a:t>principes</a:t>
            </a:r>
            <a:r>
              <a:rPr lang="en-US" sz="8800" dirty="0">
                <a:solidFill>
                  <a:schemeClr val="accent5">
                    <a:lumMod val="40000"/>
                    <a:lumOff val="60000"/>
                  </a:schemeClr>
                </a:solidFill>
              </a:rPr>
              <a:t> </a:t>
            </a:r>
            <a:r>
              <a:rPr lang="en-US" sz="8800" dirty="0" err="1">
                <a:solidFill>
                  <a:schemeClr val="accent5">
                    <a:lumMod val="40000"/>
                    <a:lumOff val="60000"/>
                  </a:schemeClr>
                </a:solidFill>
              </a:rPr>
              <a:t>fondateurs</a:t>
            </a:r>
            <a:br>
              <a:rPr lang="en-US" sz="8800" dirty="0">
                <a:solidFill>
                  <a:srgbClr val="92D050"/>
                </a:solidFill>
              </a:rPr>
            </a:br>
            <a:endParaRPr lang="en-US" sz="11500" dirty="0">
              <a:solidFill>
                <a:srgbClr val="92D050"/>
              </a:solidFill>
            </a:endParaRPr>
          </a:p>
        </p:txBody>
      </p:sp>
      <p:pic>
        <p:nvPicPr>
          <p:cNvPr id="15362" name="Picture 2" descr="Les 5 piliers de notre pratique – Sophiadel"/>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34740" r="347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14222"/>
      </p:ext>
    </p:extLst>
  </p:cSld>
  <p:clrMapOvr>
    <a:masterClrMapping/>
  </p:clrMapOvr>
  <p:transition spd="slow" advTm="2600">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Les Décrochés, d’après mes observations</a:t>
            </a:r>
          </a:p>
        </p:txBody>
      </p:sp>
      <p:sp>
        <p:nvSpPr>
          <p:cNvPr id="4" name="Titre 3"/>
          <p:cNvSpPr>
            <a:spLocks noGrp="1"/>
          </p:cNvSpPr>
          <p:nvPr>
            <p:ph type="title"/>
          </p:nvPr>
        </p:nvSpPr>
        <p:spPr/>
        <p:txBody>
          <a:bodyPr/>
          <a:lstStyle/>
          <a:p>
            <a:r>
              <a:rPr lang="fr-FR" dirty="0"/>
              <a:t>Qui sont-ils ?</a:t>
            </a:r>
          </a:p>
        </p:txBody>
      </p:sp>
      <p:sp>
        <p:nvSpPr>
          <p:cNvPr id="7" name="ZoneTexte 6"/>
          <p:cNvSpPr txBox="1"/>
          <p:nvPr/>
        </p:nvSpPr>
        <p:spPr>
          <a:xfrm>
            <a:off x="718270" y="4207396"/>
            <a:ext cx="45719" cy="584775"/>
          </a:xfrm>
          <a:prstGeom prst="rect">
            <a:avLst/>
          </a:prstGeom>
          <a:noFill/>
        </p:spPr>
        <p:txBody>
          <a:bodyPr wrap="square" rtlCol="0">
            <a:spAutoFit/>
          </a:bodyPr>
          <a:lstStyle/>
          <a:p>
            <a:endParaRPr lang="fr-FR" dirty="0"/>
          </a:p>
        </p:txBody>
      </p:sp>
      <p:sp>
        <p:nvSpPr>
          <p:cNvPr id="8" name="ZoneTexte 7"/>
          <p:cNvSpPr txBox="1"/>
          <p:nvPr/>
        </p:nvSpPr>
        <p:spPr>
          <a:xfrm>
            <a:off x="286222" y="3919364"/>
            <a:ext cx="17281920" cy="4524315"/>
          </a:xfrm>
          <a:prstGeom prst="rect">
            <a:avLst/>
          </a:prstGeom>
          <a:noFill/>
        </p:spPr>
        <p:txBody>
          <a:bodyPr wrap="square" rtlCol="0">
            <a:spAutoFit/>
          </a:bodyPr>
          <a:lstStyle/>
          <a:p>
            <a:pPr marL="457200" indent="-457200">
              <a:buFontTx/>
              <a:buChar char="-"/>
            </a:pPr>
            <a:r>
              <a:rPr lang="fr-FR" sz="3600" dirty="0"/>
              <a:t>souffrent de ne pas parvenir à réaliser ce qu’ils veulent profondément</a:t>
            </a:r>
          </a:p>
          <a:p>
            <a:pPr marL="457200" indent="-457200">
              <a:buFontTx/>
              <a:buChar char="-"/>
            </a:pPr>
            <a:r>
              <a:rPr lang="fr-FR" sz="3600" dirty="0"/>
              <a:t>sont le plus souvent confrontés à de réels mais indicibles « empêchements »</a:t>
            </a:r>
          </a:p>
          <a:p>
            <a:pPr marL="457200" indent="-457200">
              <a:buFontTx/>
              <a:buChar char="-"/>
            </a:pPr>
            <a:r>
              <a:rPr lang="fr-FR" sz="3600" dirty="0"/>
              <a:t>sont menacés par des démons qui reviennent les « tirer par les pieds »</a:t>
            </a:r>
          </a:p>
          <a:p>
            <a:pPr marL="457200" indent="-457200">
              <a:buFontTx/>
              <a:buChar char="-"/>
            </a:pPr>
            <a:r>
              <a:rPr lang="fr-FR" sz="3600" dirty="0"/>
              <a:t>ont une difficulté d’accrochage ou de raccrochage accrue par la culpabilité </a:t>
            </a:r>
          </a:p>
          <a:p>
            <a:pPr marL="457200" indent="-457200">
              <a:buFontTx/>
              <a:buChar char="-"/>
            </a:pPr>
            <a:r>
              <a:rPr lang="fr-FR" sz="3600" dirty="0"/>
              <a:t>sont soumis à une charge anxieuse majeure, avec de gros enjeux personnels </a:t>
            </a:r>
          </a:p>
          <a:p>
            <a:pPr marL="457200" indent="-457200">
              <a:buFontTx/>
              <a:buChar char="-"/>
            </a:pPr>
            <a:r>
              <a:rPr lang="fr-FR" sz="3600" dirty="0"/>
              <a:t>ont un énorme besoin de confiance, et aussi d’exigences non destructrices</a:t>
            </a:r>
          </a:p>
          <a:p>
            <a:pPr marL="457200" indent="-457200">
              <a:buFontTx/>
              <a:buChar char="-"/>
            </a:pPr>
            <a:r>
              <a:rPr lang="fr-FR" sz="3600" dirty="0"/>
              <a:t>sont confrontés dans leur parcours aux erreurs, au chaos, aux échecs et aux ruptures</a:t>
            </a:r>
          </a:p>
        </p:txBody>
      </p:sp>
    </p:spTree>
    <p:extLst>
      <p:ext uri="{BB962C8B-B14F-4D97-AF65-F5344CB8AC3E}">
        <p14:creationId xmlns:p14="http://schemas.microsoft.com/office/powerpoint/2010/main" val="3341813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Des principes fondateurs</a:t>
            </a:r>
          </a:p>
        </p:txBody>
      </p:sp>
      <p:sp>
        <p:nvSpPr>
          <p:cNvPr id="4" name="Titre 3"/>
          <p:cNvSpPr>
            <a:spLocks noGrp="1"/>
          </p:cNvSpPr>
          <p:nvPr>
            <p:ph type="title"/>
          </p:nvPr>
        </p:nvSpPr>
        <p:spPr/>
        <p:txBody>
          <a:bodyPr/>
          <a:lstStyle/>
          <a:p>
            <a:r>
              <a:rPr lang="fr-FR" dirty="0"/>
              <a:t>Qui sont-ils ?</a:t>
            </a:r>
          </a:p>
        </p:txBody>
      </p:sp>
      <p:sp>
        <p:nvSpPr>
          <p:cNvPr id="7" name="ZoneTexte 6"/>
          <p:cNvSpPr txBox="1"/>
          <p:nvPr/>
        </p:nvSpPr>
        <p:spPr>
          <a:xfrm>
            <a:off x="718270" y="4207396"/>
            <a:ext cx="45719" cy="584775"/>
          </a:xfrm>
          <a:prstGeom prst="rect">
            <a:avLst/>
          </a:prstGeom>
          <a:noFill/>
        </p:spPr>
        <p:txBody>
          <a:bodyPr wrap="square" rtlCol="0">
            <a:spAutoFit/>
          </a:bodyPr>
          <a:lstStyle/>
          <a:p>
            <a:endParaRPr lang="fr-FR" dirty="0"/>
          </a:p>
        </p:txBody>
      </p:sp>
      <p:sp>
        <p:nvSpPr>
          <p:cNvPr id="8" name="ZoneTexte 7"/>
          <p:cNvSpPr txBox="1"/>
          <p:nvPr/>
        </p:nvSpPr>
        <p:spPr>
          <a:xfrm>
            <a:off x="286222" y="3919364"/>
            <a:ext cx="17281920" cy="3477875"/>
          </a:xfrm>
          <a:prstGeom prst="rect">
            <a:avLst/>
          </a:prstGeom>
          <a:noFill/>
        </p:spPr>
        <p:txBody>
          <a:bodyPr wrap="square" rtlCol="0">
            <a:spAutoFit/>
          </a:bodyPr>
          <a:lstStyle/>
          <a:p>
            <a:pPr marL="457200" indent="-457200">
              <a:buFontTx/>
              <a:buChar char="-"/>
            </a:pPr>
            <a:r>
              <a:rPr lang="fr-FR" sz="4400" dirty="0">
                <a:latin typeface="Calibri" panose="020F0502020204030204" pitchFamily="34" charset="0"/>
                <a:ea typeface="Calibri" panose="020F0502020204030204" pitchFamily="34" charset="0"/>
                <a:cs typeface="Calibri" panose="020F0502020204030204" pitchFamily="34" charset="0"/>
              </a:rPr>
              <a:t>Ne pas considérer le manquement comme une faute mais comme un symptôme</a:t>
            </a:r>
          </a:p>
          <a:p>
            <a:pPr marL="457200" indent="-457200">
              <a:buFontTx/>
              <a:buChar char="-"/>
            </a:pPr>
            <a:r>
              <a:rPr lang="fr-FR" sz="4400" dirty="0">
                <a:latin typeface="Calibri" panose="020F0502020204030204" pitchFamily="34" charset="0"/>
                <a:ea typeface="Calibri" panose="020F0502020204030204" pitchFamily="34" charset="0"/>
                <a:cs typeface="Calibri" panose="020F0502020204030204" pitchFamily="34" charset="0"/>
              </a:rPr>
              <a:t>Écarter la culpabilité, ne pas confondre faute et défaillance </a:t>
            </a:r>
          </a:p>
          <a:p>
            <a:pPr marL="457200" indent="-457200">
              <a:buFontTx/>
              <a:buChar char="-"/>
            </a:pPr>
            <a:r>
              <a:rPr lang="fr-FR" sz="4400" dirty="0">
                <a:latin typeface="Calibri" panose="020F0502020204030204" pitchFamily="34" charset="0"/>
                <a:ea typeface="Calibri" panose="020F0502020204030204" pitchFamily="34" charset="0"/>
                <a:cs typeface="Calibri" panose="020F0502020204030204" pitchFamily="34" charset="0"/>
              </a:rPr>
              <a:t>Accorder la confiance, donner du sens aux manquements </a:t>
            </a:r>
          </a:p>
          <a:p>
            <a:pPr marL="457200" indent="-457200">
              <a:buFontTx/>
              <a:buChar char="-"/>
            </a:pPr>
            <a:r>
              <a:rPr lang="fr-FR" sz="4400" dirty="0">
                <a:latin typeface="Calibri" panose="020F0502020204030204" pitchFamily="34" charset="0"/>
                <a:ea typeface="Calibri" panose="020F0502020204030204" pitchFamily="34" charset="0"/>
                <a:cs typeface="Calibri" panose="020F0502020204030204" pitchFamily="34" charset="0"/>
              </a:rPr>
              <a:t>Toujours accueillir, valoriser l’erreur</a:t>
            </a:r>
          </a:p>
        </p:txBody>
      </p:sp>
    </p:spTree>
    <p:extLst>
      <p:ext uri="{BB962C8B-B14F-4D97-AF65-F5344CB8AC3E}">
        <p14:creationId xmlns:p14="http://schemas.microsoft.com/office/powerpoint/2010/main" val="303133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Quelques considérations préalables</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9289032" cy="3046988"/>
          </a:xfrm>
          <a:prstGeom prst="rect">
            <a:avLst/>
          </a:prstGeom>
          <a:noFill/>
        </p:spPr>
        <p:txBody>
          <a:bodyPr wrap="square" rtlCol="0">
            <a:spAutoFit/>
          </a:bodyPr>
          <a:lstStyle/>
          <a:p>
            <a:pPr algn="just"/>
            <a:r>
              <a:rPr lang="fr-FR" dirty="0"/>
              <a:t>Sauf à avoir une histoire qui y prédestine et à être placé dans des conditions favorables, s’engager dans un parcours scolaire – et s’y tenir – </a:t>
            </a:r>
            <a:r>
              <a:rPr lang="fr-FR" dirty="0">
                <a:solidFill>
                  <a:srgbClr val="92D050"/>
                </a:solidFill>
              </a:rPr>
              <a:t>est un véritable exploit.</a:t>
            </a:r>
            <a:r>
              <a:rPr lang="fr-FR" dirty="0"/>
              <a:t> En prendre conscience est le point de départ de toute action visant à combattre le décrochage.</a:t>
            </a:r>
          </a:p>
        </p:txBody>
      </p:sp>
      <p:sp>
        <p:nvSpPr>
          <p:cNvPr id="5" name="ZoneTexte 4"/>
          <p:cNvSpPr txBox="1"/>
          <p:nvPr/>
        </p:nvSpPr>
        <p:spPr>
          <a:xfrm>
            <a:off x="13895734" y="4927476"/>
            <a:ext cx="5472608" cy="1569660"/>
          </a:xfrm>
          <a:prstGeom prst="rect">
            <a:avLst/>
          </a:prstGeom>
          <a:noFill/>
        </p:spPr>
        <p:txBody>
          <a:bodyPr wrap="square" rtlCol="0">
            <a:spAutoFit/>
          </a:bodyPr>
          <a:lstStyle/>
          <a:p>
            <a:r>
              <a:rPr lang="fr-FR" sz="9600" dirty="0"/>
              <a:t>I</a:t>
            </a:r>
          </a:p>
        </p:txBody>
      </p:sp>
    </p:spTree>
    <p:extLst>
      <p:ext uri="{BB962C8B-B14F-4D97-AF65-F5344CB8AC3E}">
        <p14:creationId xmlns:p14="http://schemas.microsoft.com/office/powerpoint/2010/main" val="37038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2</a:t>
            </a:fld>
            <a:endParaRPr lang="fr-FR" dirty="0"/>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285207" y="0"/>
            <a:ext cx="13695092" cy="10287000"/>
          </a:xfrm>
          <a:prstGeom prst="rect">
            <a:avLst/>
          </a:prstGeom>
        </p:spPr>
      </p:pic>
      <p:sp>
        <p:nvSpPr>
          <p:cNvPr id="4" name="Rectangle 3"/>
          <p:cNvSpPr/>
          <p:nvPr/>
        </p:nvSpPr>
        <p:spPr>
          <a:xfrm>
            <a:off x="-6083" y="-2013"/>
            <a:ext cx="18288565" cy="10287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a:p>
        </p:txBody>
      </p:sp>
      <p:sp>
        <p:nvSpPr>
          <p:cNvPr id="12" name="Sous-titre 2"/>
          <p:cNvSpPr txBox="1">
            <a:spLocks/>
          </p:cNvSpPr>
          <p:nvPr/>
        </p:nvSpPr>
        <p:spPr>
          <a:xfrm>
            <a:off x="11730552" y="9648068"/>
            <a:ext cx="2438705" cy="638933"/>
          </a:xfrm>
          <a:prstGeom prst="rect">
            <a:avLst/>
          </a:prstGeom>
        </p:spPr>
        <p:txBody>
          <a:bodyPr vert="horz" lIns="137160" tIns="68580" rIns="137160" bIns="6858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fr-FR" sz="1800" dirty="0">
                <a:solidFill>
                  <a:schemeClr val="bg1"/>
                </a:solidFill>
                <a:latin typeface="Martel Sans Black"/>
                <a:cs typeface="Martel Sans Black"/>
              </a:rPr>
              <a:t>www.apel.fr</a:t>
            </a:r>
          </a:p>
        </p:txBody>
      </p:sp>
      <p:sp>
        <p:nvSpPr>
          <p:cNvPr id="15" name="Rectangle 14"/>
          <p:cNvSpPr/>
          <p:nvPr/>
        </p:nvSpPr>
        <p:spPr>
          <a:xfrm>
            <a:off x="2959598" y="1779039"/>
            <a:ext cx="12675893" cy="7744122"/>
          </a:xfrm>
          <a:prstGeom prst="rect">
            <a:avLst/>
          </a:prstGeom>
          <a:solidFill>
            <a:srgbClr val="C40B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800"/>
          </a:p>
        </p:txBody>
      </p:sp>
      <p:sp>
        <p:nvSpPr>
          <p:cNvPr id="17" name="Sous-titre 2"/>
          <p:cNvSpPr>
            <a:spLocks noGrp="1"/>
          </p:cNvSpPr>
          <p:nvPr>
            <p:ph type="subTitle" idx="1"/>
          </p:nvPr>
        </p:nvSpPr>
        <p:spPr>
          <a:xfrm>
            <a:off x="3468417" y="3290140"/>
            <a:ext cx="12167073" cy="638933"/>
          </a:xfrm>
        </p:spPr>
        <p:txBody>
          <a:bodyPr>
            <a:noAutofit/>
          </a:bodyPr>
          <a:lstStyle/>
          <a:p>
            <a:pPr algn="l"/>
            <a:r>
              <a:rPr lang="fr-FR" sz="3600" b="1" dirty="0">
                <a:solidFill>
                  <a:schemeClr val="bg1"/>
                </a:solidFill>
                <a:latin typeface="Martel Sans Black"/>
                <a:cs typeface="Martel Sans Black"/>
              </a:rPr>
              <a:t>Rachid ZERROUKI,</a:t>
            </a:r>
            <a:r>
              <a:rPr lang="fr-FR" sz="2700" b="1" dirty="0">
                <a:latin typeface="Helvetica" panose="020B0604020202020204" pitchFamily="34" charset="0"/>
                <a:ea typeface="Calibri" panose="020F0502020204030204" pitchFamily="34" charset="0"/>
                <a:cs typeface="Calibri" panose="020F0502020204030204" pitchFamily="34" charset="0"/>
              </a:rPr>
              <a:t>, </a:t>
            </a:r>
          </a:p>
          <a:p>
            <a:pPr algn="l"/>
            <a:r>
              <a:rPr lang="fr-FR" sz="3600" i="1" dirty="0">
                <a:solidFill>
                  <a:schemeClr val="bg1"/>
                </a:solidFill>
                <a:latin typeface="Martel Sans Black"/>
              </a:rPr>
              <a:t>Enseignant et auteur du livre « Les décrochés »</a:t>
            </a:r>
            <a:endParaRPr lang="fr-FR" sz="2700" i="1" dirty="0">
              <a:solidFill>
                <a:schemeClr val="bg1"/>
              </a:solidFill>
              <a:latin typeface="Helvetica" panose="020B0604020202020204" pitchFamily="34" charset="0"/>
              <a:cs typeface="Calibri" panose="020F0502020204030204" pitchFamily="34" charset="0"/>
            </a:endParaRPr>
          </a:p>
          <a:p>
            <a:pPr algn="l"/>
            <a:endParaRPr lang="fr-FR" sz="3600" dirty="0">
              <a:solidFill>
                <a:schemeClr val="bg1"/>
              </a:solidFill>
              <a:latin typeface="Martel Sans Black"/>
              <a:cs typeface="Martel Sans Black"/>
            </a:endParaRPr>
          </a:p>
          <a:p>
            <a:pPr algn="l"/>
            <a:r>
              <a:rPr lang="fr-FR" sz="3600" b="1" dirty="0">
                <a:solidFill>
                  <a:schemeClr val="bg1"/>
                </a:solidFill>
                <a:latin typeface="Martel Sans Black"/>
                <a:cs typeface="Martel Sans Black"/>
              </a:rPr>
              <a:t>Camille de FOUCAULD , </a:t>
            </a:r>
          </a:p>
          <a:p>
            <a:pPr algn="l"/>
            <a:r>
              <a:rPr lang="fr-FR" sz="3600" i="1" dirty="0">
                <a:solidFill>
                  <a:schemeClr val="bg1"/>
                </a:solidFill>
                <a:latin typeface="Martel Sans Black"/>
              </a:rPr>
              <a:t>Cheffe de projet au sein du </a:t>
            </a:r>
            <a:r>
              <a:rPr lang="fr-FR" sz="3600" i="1" dirty="0" err="1">
                <a:solidFill>
                  <a:schemeClr val="bg1"/>
                </a:solidFill>
                <a:latin typeface="Martel Sans Black"/>
              </a:rPr>
              <a:t>think</a:t>
            </a:r>
            <a:r>
              <a:rPr lang="fr-FR" sz="3600" i="1" dirty="0">
                <a:solidFill>
                  <a:schemeClr val="bg1"/>
                </a:solidFill>
                <a:latin typeface="Martel Sans Black"/>
              </a:rPr>
              <a:t> tank </a:t>
            </a:r>
            <a:r>
              <a:rPr lang="fr-FR" sz="3600" i="1" dirty="0" err="1">
                <a:solidFill>
                  <a:schemeClr val="bg1"/>
                </a:solidFill>
                <a:latin typeface="Martel Sans Black"/>
              </a:rPr>
              <a:t>VersLeHaut</a:t>
            </a:r>
            <a:endParaRPr lang="fr-FR" sz="3600" i="1" dirty="0">
              <a:solidFill>
                <a:schemeClr val="bg1"/>
              </a:solidFill>
              <a:latin typeface="Martel Sans Black"/>
            </a:endParaRPr>
          </a:p>
          <a:p>
            <a:pPr algn="l"/>
            <a:endParaRPr lang="fr-FR" sz="3600" dirty="0">
              <a:solidFill>
                <a:schemeClr val="bg1"/>
              </a:solidFill>
              <a:latin typeface="Martel Sans Black"/>
              <a:cs typeface="Martel Sans Black"/>
            </a:endParaRPr>
          </a:p>
          <a:p>
            <a:pPr algn="l"/>
            <a:r>
              <a:rPr lang="fr-FR" sz="3600" b="1" dirty="0">
                <a:solidFill>
                  <a:schemeClr val="bg1"/>
                </a:solidFill>
                <a:latin typeface="Martel Sans Black"/>
                <a:cs typeface="Martel Sans Black"/>
              </a:rPr>
              <a:t>Caroline BOYER, </a:t>
            </a:r>
          </a:p>
          <a:p>
            <a:pPr algn="l"/>
            <a:r>
              <a:rPr lang="fr-FR" sz="3600" i="1" dirty="0">
                <a:solidFill>
                  <a:schemeClr val="bg1"/>
                </a:solidFill>
                <a:latin typeface="Martel Sans Black"/>
                <a:cs typeface="Martel Sans Black"/>
              </a:rPr>
              <a:t>Responsable classe Come bac (Lycée Saint Jean </a:t>
            </a:r>
            <a:r>
              <a:rPr lang="fr-FR" sz="3600" i="1" dirty="0" err="1">
                <a:solidFill>
                  <a:schemeClr val="bg1"/>
                </a:solidFill>
                <a:latin typeface="Martel Sans Black"/>
                <a:cs typeface="Martel Sans Black"/>
              </a:rPr>
              <a:t>Hulst</a:t>
            </a:r>
            <a:r>
              <a:rPr lang="fr-FR" sz="3600" i="1" dirty="0">
                <a:solidFill>
                  <a:schemeClr val="bg1"/>
                </a:solidFill>
                <a:latin typeface="Martel Sans Black"/>
                <a:cs typeface="Martel Sans Black"/>
              </a:rPr>
              <a:t>, Versailles) </a:t>
            </a:r>
          </a:p>
          <a:p>
            <a:pPr algn="l"/>
            <a:endParaRPr lang="fr-FR" sz="3600" dirty="0">
              <a:solidFill>
                <a:schemeClr val="bg1"/>
              </a:solidFill>
              <a:latin typeface="Martel Sans Black"/>
              <a:cs typeface="Martel Sans Black"/>
            </a:endParaRPr>
          </a:p>
          <a:p>
            <a:pPr algn="l"/>
            <a:r>
              <a:rPr lang="fr-FR" sz="3600" dirty="0">
                <a:solidFill>
                  <a:schemeClr val="bg1"/>
                </a:solidFill>
                <a:latin typeface="Martel Sans Black"/>
                <a:cs typeface="Martel Sans Black"/>
              </a:rPr>
              <a:t> </a:t>
            </a:r>
          </a:p>
        </p:txBody>
      </p:sp>
      <p:pic>
        <p:nvPicPr>
          <p:cNvPr id="18" name="Logo+Appellation_blc.png" descr="/Volumes/GAIA_3To/APEL/ LOGOS/ NOUVELLE CHARTE 2009/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13466269" y="419123"/>
            <a:ext cx="1849137" cy="1155129"/>
          </a:xfrm>
          <a:prstGeom prst="rect">
            <a:avLst/>
          </a:prstGeom>
        </p:spPr>
      </p:pic>
      <p:sp>
        <p:nvSpPr>
          <p:cNvPr id="20" name="Titre 1"/>
          <p:cNvSpPr>
            <a:spLocks noGrp="1"/>
          </p:cNvSpPr>
          <p:nvPr>
            <p:ph type="ctrTitle"/>
          </p:nvPr>
        </p:nvSpPr>
        <p:spPr>
          <a:xfrm>
            <a:off x="4117952" y="1806821"/>
            <a:ext cx="8416646" cy="940668"/>
          </a:xfrm>
        </p:spPr>
        <p:txBody>
          <a:bodyPr/>
          <a:lstStyle/>
          <a:p>
            <a:r>
              <a:rPr lang="fr-FR" sz="6000" b="1" dirty="0">
                <a:solidFill>
                  <a:schemeClr val="bg1"/>
                </a:solidFill>
                <a:latin typeface="Martel Sans Black"/>
                <a:cs typeface="Martel Sans Black"/>
              </a:rPr>
              <a:t>Intervenants</a:t>
            </a:r>
          </a:p>
        </p:txBody>
      </p:sp>
    </p:spTree>
    <p:extLst>
      <p:ext uri="{BB962C8B-B14F-4D97-AF65-F5344CB8AC3E}">
        <p14:creationId xmlns:p14="http://schemas.microsoft.com/office/powerpoint/2010/main" val="14590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Quelques considérations préalables</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9289032" cy="2554545"/>
          </a:xfrm>
          <a:prstGeom prst="rect">
            <a:avLst/>
          </a:prstGeom>
          <a:noFill/>
        </p:spPr>
        <p:txBody>
          <a:bodyPr wrap="square" rtlCol="0">
            <a:spAutoFit/>
          </a:bodyPr>
          <a:lstStyle/>
          <a:p>
            <a:pPr algn="just"/>
            <a:r>
              <a:rPr lang="fr-FR" dirty="0">
                <a:solidFill>
                  <a:srgbClr val="92D050"/>
                </a:solidFill>
              </a:rPr>
              <a:t>Soigner n’est pas guérir… </a:t>
            </a:r>
            <a:r>
              <a:rPr lang="fr-FR" dirty="0"/>
              <a:t>Choisir de « s’arranger » avec le problème plutôt et faute de pouvoir le « régler », tant du côté de l’élève que du côté de l’école, est décisif. « Ce qu'on ne peut atteindre en volant, il faut l'atteindre en boitant ».</a:t>
            </a:r>
          </a:p>
        </p:txBody>
      </p:sp>
      <p:sp>
        <p:nvSpPr>
          <p:cNvPr id="5" name="ZoneTexte 4"/>
          <p:cNvSpPr txBox="1"/>
          <p:nvPr/>
        </p:nvSpPr>
        <p:spPr>
          <a:xfrm>
            <a:off x="13895734" y="4927476"/>
            <a:ext cx="5472608" cy="1569660"/>
          </a:xfrm>
          <a:prstGeom prst="rect">
            <a:avLst/>
          </a:prstGeom>
          <a:noFill/>
        </p:spPr>
        <p:txBody>
          <a:bodyPr wrap="square" rtlCol="0">
            <a:spAutoFit/>
          </a:bodyPr>
          <a:lstStyle/>
          <a:p>
            <a:r>
              <a:rPr lang="fr-FR" sz="9600" dirty="0"/>
              <a:t>II</a:t>
            </a:r>
          </a:p>
        </p:txBody>
      </p:sp>
    </p:spTree>
    <p:extLst>
      <p:ext uri="{BB962C8B-B14F-4D97-AF65-F5344CB8AC3E}">
        <p14:creationId xmlns:p14="http://schemas.microsoft.com/office/powerpoint/2010/main" val="202970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Des témoignages</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16849872" cy="2062103"/>
          </a:xfrm>
          <a:prstGeom prst="rect">
            <a:avLst/>
          </a:prstGeom>
          <a:noFill/>
        </p:spPr>
        <p:txBody>
          <a:bodyPr wrap="square" rtlCol="0">
            <a:spAutoFit/>
          </a:bodyPr>
          <a:lstStyle/>
          <a:p>
            <a:pPr algn="just"/>
            <a:r>
              <a:rPr lang="fr-FR" i="1" dirty="0"/>
              <a:t>Nous savons ici désormais qu'un jeune qui a décroché ne raccroche jamais vraiment, qu'il reste « assis sur le bord », en équilibre précaire, et que c'est ainsi qu'il faut l'accueillir et l'accompagner. Toutes les tentatives pour le faire « basculer » vraiment ou nettement vers le dedans conduisent en général à le « repousser dehors ». </a:t>
            </a:r>
          </a:p>
        </p:txBody>
      </p:sp>
      <p:sp>
        <p:nvSpPr>
          <p:cNvPr id="6" name="ZoneTexte 5"/>
          <p:cNvSpPr txBox="1"/>
          <p:nvPr/>
        </p:nvSpPr>
        <p:spPr>
          <a:xfrm>
            <a:off x="862286" y="7663780"/>
            <a:ext cx="10585176" cy="584775"/>
          </a:xfrm>
          <a:prstGeom prst="rect">
            <a:avLst/>
          </a:prstGeom>
          <a:noFill/>
        </p:spPr>
        <p:txBody>
          <a:bodyPr wrap="square" rtlCol="0">
            <a:spAutoFit/>
          </a:bodyPr>
          <a:lstStyle/>
          <a:p>
            <a:r>
              <a:rPr lang="fr-FR" dirty="0"/>
              <a:t>Christian </a:t>
            </a:r>
            <a:r>
              <a:rPr lang="fr-FR" dirty="0" err="1"/>
              <a:t>Enault</a:t>
            </a:r>
            <a:r>
              <a:rPr lang="fr-FR" dirty="0"/>
              <a:t>, coordonnateur micro-lycée de Reims</a:t>
            </a:r>
          </a:p>
        </p:txBody>
      </p:sp>
    </p:spTree>
    <p:extLst>
      <p:ext uri="{BB962C8B-B14F-4D97-AF65-F5344CB8AC3E}">
        <p14:creationId xmlns:p14="http://schemas.microsoft.com/office/powerpoint/2010/main" val="47370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Des témoignages</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16849872" cy="2554545"/>
          </a:xfrm>
          <a:prstGeom prst="rect">
            <a:avLst/>
          </a:prstGeom>
          <a:noFill/>
        </p:spPr>
        <p:txBody>
          <a:bodyPr wrap="square" rtlCol="0">
            <a:spAutoFit/>
          </a:bodyPr>
          <a:lstStyle/>
          <a:p>
            <a:pPr algn="just"/>
            <a:r>
              <a:rPr lang="fr-FR" i="1" dirty="0"/>
              <a:t>Comme nous tentons de les maintenir sur le pont même lorsque leurs démons viennent les chercher, notre embarcation est bien secouée, et nous aussi. Il y a ceux que nous ne parvenons pas à retenir... Nous avons le mal de mer, souvent. Nos relations avec eux se nourrissent des combats menés en commun et des moments d'apaisement entre deux crises. » </a:t>
            </a:r>
          </a:p>
        </p:txBody>
      </p:sp>
    </p:spTree>
    <p:extLst>
      <p:ext uri="{BB962C8B-B14F-4D97-AF65-F5344CB8AC3E}">
        <p14:creationId xmlns:p14="http://schemas.microsoft.com/office/powerpoint/2010/main" val="348974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Des témoignages</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430238" y="4423420"/>
            <a:ext cx="17137904" cy="2062103"/>
          </a:xfrm>
          <a:prstGeom prst="rect">
            <a:avLst/>
          </a:prstGeom>
          <a:noFill/>
        </p:spPr>
        <p:txBody>
          <a:bodyPr wrap="square" rtlCol="0">
            <a:spAutoFit/>
          </a:bodyPr>
          <a:lstStyle/>
          <a:p>
            <a:pPr algn="just"/>
            <a:r>
              <a:rPr lang="fr-FR" i="1" dirty="0"/>
              <a:t>« Parce que l'essentiel est souvent dans la précaution, dans l'écoute, dans la capacité à entrer dans le chaos des jeunes sans jamais nous y perdre. Parce que ce chaos fait partie de leur histoire. L'ignorer ou le sous-estimer, c'est les abandonner seuls dans leur combat. Nous y noyer ou le surestimer, c'est les y enfermer en renonçant à y ouvrir des perspectives. »</a:t>
            </a:r>
          </a:p>
        </p:txBody>
      </p:sp>
    </p:spTree>
    <p:extLst>
      <p:ext uri="{BB962C8B-B14F-4D97-AF65-F5344CB8AC3E}">
        <p14:creationId xmlns:p14="http://schemas.microsoft.com/office/powerpoint/2010/main" val="32792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a:solidFill>
                  <a:schemeClr val="accent5">
                    <a:lumMod val="40000"/>
                    <a:lumOff val="60000"/>
                  </a:schemeClr>
                </a:solidFill>
              </a:rPr>
              <a:t>Entre </a:t>
            </a:r>
            <a:r>
              <a:rPr lang="en-US" sz="8800" dirty="0" err="1">
                <a:solidFill>
                  <a:schemeClr val="accent5">
                    <a:lumMod val="40000"/>
                    <a:lumOff val="60000"/>
                  </a:schemeClr>
                </a:solidFill>
              </a:rPr>
              <a:t>bienveillance</a:t>
            </a:r>
            <a:r>
              <a:rPr lang="en-US" sz="8800" dirty="0">
                <a:solidFill>
                  <a:schemeClr val="accent5">
                    <a:lumMod val="40000"/>
                    <a:lumOff val="60000"/>
                  </a:schemeClr>
                </a:solidFill>
              </a:rPr>
              <a:t> et </a:t>
            </a:r>
            <a:r>
              <a:rPr lang="en-US" sz="8800" dirty="0" err="1">
                <a:solidFill>
                  <a:schemeClr val="accent5">
                    <a:lumMod val="40000"/>
                    <a:lumOff val="60000"/>
                  </a:schemeClr>
                </a:solidFill>
              </a:rPr>
              <a:t>exigence</a:t>
            </a:r>
            <a:r>
              <a:rPr lang="en-US" sz="8800" dirty="0">
                <a:solidFill>
                  <a:schemeClr val="accent5">
                    <a:lumMod val="40000"/>
                    <a:lumOff val="60000"/>
                  </a:schemeClr>
                </a:solidFill>
              </a:rPr>
              <a:t> </a:t>
            </a:r>
            <a:br>
              <a:rPr lang="en-US" sz="8800" dirty="0">
                <a:solidFill>
                  <a:srgbClr val="92D050"/>
                </a:solidFill>
              </a:rPr>
            </a:br>
            <a:endParaRPr lang="en-US" sz="11500" dirty="0">
              <a:solidFill>
                <a:srgbClr val="92D050"/>
              </a:solidFill>
            </a:endParaRPr>
          </a:p>
        </p:txBody>
      </p:sp>
      <p:pic>
        <p:nvPicPr>
          <p:cNvPr id="4" name="Espace réservé pour une image  3"/>
          <p:cNvPicPr>
            <a:picLocks noGrp="1" noChangeAspect="1"/>
          </p:cNvPicPr>
          <p:nvPr>
            <p:ph type="pic" sz="quarter" idx="15"/>
          </p:nvPr>
        </p:nvPicPr>
        <p:blipFill>
          <a:blip r:embed="rId2"/>
          <a:srcRect l="9328" r="9328"/>
          <a:stretch>
            <a:fillRect/>
          </a:stretch>
        </p:blipFill>
        <p:spPr>
          <a:prstGeom prst="rect">
            <a:avLst/>
          </a:prstGeom>
        </p:spPr>
      </p:pic>
    </p:spTree>
    <p:extLst>
      <p:ext uri="{BB962C8B-B14F-4D97-AF65-F5344CB8AC3E}">
        <p14:creationId xmlns:p14="http://schemas.microsoft.com/office/powerpoint/2010/main" val="2766850155"/>
      </p:ext>
    </p:extLst>
  </p:cSld>
  <p:clrMapOvr>
    <a:masterClrMapping/>
  </p:clrMapOvr>
  <p:transition spd="slow" advTm="2600">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Equilibre entre bienveillance et exigence </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16849872" cy="5509200"/>
          </a:xfrm>
          <a:prstGeom prst="rect">
            <a:avLst/>
          </a:prstGeom>
          <a:noFill/>
        </p:spPr>
        <p:txBody>
          <a:bodyPr wrap="square" rtlCol="0">
            <a:spAutoFit/>
          </a:bodyPr>
          <a:lstStyle/>
          <a:p>
            <a:pPr marL="457200" indent="-457200" algn="just">
              <a:buFontTx/>
              <a:buChar char="-"/>
            </a:pPr>
            <a:r>
              <a:rPr lang="fr-FR" dirty="0"/>
              <a:t>La question de l’effort est au cœur du raccrochage, il doit être valorisé même lorsqu’il est insuffisant</a:t>
            </a:r>
          </a:p>
          <a:p>
            <a:pPr algn="just"/>
            <a:endParaRPr lang="fr-FR" dirty="0"/>
          </a:p>
          <a:p>
            <a:pPr marL="457200" indent="-457200" algn="just">
              <a:buFontTx/>
              <a:buChar char="-"/>
            </a:pPr>
            <a:r>
              <a:rPr lang="fr-FR" dirty="0"/>
              <a:t>Le manquement ou la défaillance ne sont pas considérés comme des fautes mais comme des manifestations d’un « empêchement ».</a:t>
            </a:r>
          </a:p>
          <a:p>
            <a:pPr marL="457200" indent="-457200" algn="just">
              <a:buFontTx/>
              <a:buChar char="-"/>
            </a:pPr>
            <a:endParaRPr lang="fr-FR" dirty="0"/>
          </a:p>
          <a:p>
            <a:pPr marL="457200" indent="-457200" algn="just">
              <a:buFontTx/>
              <a:buChar char="-"/>
            </a:pPr>
            <a:r>
              <a:rPr lang="fr-FR" dirty="0"/>
              <a:t> Il est des moments où l’équilibre entre une exigence bienveillante et une confiance inconditionnelle est fragile et difficile à tenir : Une confiance rassurante peut valider un déni de réalité qui entretient l’illusion et peut conduire à l’échec. Une exigence réaliste peut décupler l’angoisse qui paralyse, provoquer le découragement et accélérer la rupture.</a:t>
            </a:r>
          </a:p>
        </p:txBody>
      </p:sp>
    </p:spTree>
    <p:extLst>
      <p:ext uri="{BB962C8B-B14F-4D97-AF65-F5344CB8AC3E}">
        <p14:creationId xmlns:p14="http://schemas.microsoft.com/office/powerpoint/2010/main" val="427687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a:solidFill>
                  <a:schemeClr val="accent5">
                    <a:lumMod val="40000"/>
                    <a:lumOff val="60000"/>
                  </a:schemeClr>
                </a:solidFill>
              </a:rPr>
              <a:t>Accueillir, toujours</a:t>
            </a:r>
            <a:br>
              <a:rPr lang="en-US" sz="8800" dirty="0">
                <a:solidFill>
                  <a:srgbClr val="92D050"/>
                </a:solidFill>
              </a:rPr>
            </a:br>
            <a:endParaRPr lang="en-US" sz="11500" dirty="0">
              <a:solidFill>
                <a:srgbClr val="92D050"/>
              </a:solidFill>
            </a:endParaRPr>
          </a:p>
        </p:txBody>
      </p:sp>
      <p:pic>
        <p:nvPicPr>
          <p:cNvPr id="28674" name="Picture 2" descr="The Door is Always Open – Aletha Kuschan's Weblog"/>
          <p:cNvPicPr>
            <a:picLocks noGrp="1" noChangeAspect="1" noChangeArrowheads="1"/>
          </p:cNvPicPr>
          <p:nvPr>
            <p:ph type="pic" sz="quarter" idx="15"/>
          </p:nvPr>
        </p:nvPicPr>
        <p:blipFill>
          <a:blip r:embed="rId2" cstate="print">
            <a:extLst>
              <a:ext uri="{28A0092B-C50C-407E-A947-70E740481C1C}">
                <a14:useLocalDpi xmlns:a14="http://schemas.microsoft.com/office/drawing/2010/main" val="0"/>
              </a:ext>
            </a:extLst>
          </a:blip>
          <a:srcRect l="1101" r="11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53640"/>
      </p:ext>
    </p:extLst>
  </p:cSld>
  <p:clrMapOvr>
    <a:masterClrMapping/>
  </p:clrMapOvr>
  <p:transition spd="slow" advTm="2600">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Rendre possible l’accueil et le retour à tout moment </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16849872" cy="1077218"/>
          </a:xfrm>
          <a:prstGeom prst="rect">
            <a:avLst/>
          </a:prstGeom>
          <a:noFill/>
        </p:spPr>
        <p:txBody>
          <a:bodyPr wrap="square" rtlCol="0">
            <a:spAutoFit/>
          </a:bodyPr>
          <a:lstStyle/>
          <a:p>
            <a:pPr marL="457200" indent="-45720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Un accueil toujours bienveillant, une parole, des postures, une attitude « d’accueil ».</a:t>
            </a:r>
          </a:p>
          <a:p>
            <a:pPr marL="457200" indent="-45720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Un accueil « sans réserve » réservé à ceux qui disparaissent ou peinent à venir</a:t>
            </a:r>
          </a:p>
        </p:txBody>
      </p:sp>
    </p:spTree>
    <p:extLst>
      <p:ext uri="{BB962C8B-B14F-4D97-AF65-F5344CB8AC3E}">
        <p14:creationId xmlns:p14="http://schemas.microsoft.com/office/powerpoint/2010/main" val="621691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Organiser l’enseignement pour toujours accueillir </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16849872" cy="1077218"/>
          </a:xfrm>
          <a:prstGeom prst="rect">
            <a:avLst/>
          </a:prstGeom>
          <a:noFill/>
        </p:spPr>
        <p:txBody>
          <a:bodyPr wrap="square" rtlCol="0">
            <a:spAutoFit/>
          </a:bodyPr>
          <a:lstStyle/>
          <a:p>
            <a:pPr marL="457200" indent="-45720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Proposer des modalités diverses d’accès aux contenus pour « contourner l’empêchement » </a:t>
            </a:r>
          </a:p>
          <a:p>
            <a:pPr marL="457200" indent="-45720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Autoriser la désynchronisation pour combattre la “fabrique de l’irrémédiable”</a:t>
            </a:r>
          </a:p>
        </p:txBody>
      </p:sp>
    </p:spTree>
    <p:extLst>
      <p:ext uri="{BB962C8B-B14F-4D97-AF65-F5344CB8AC3E}">
        <p14:creationId xmlns:p14="http://schemas.microsoft.com/office/powerpoint/2010/main" val="3254198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Renoncer à la progression et à l’exhaustivité</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16849872" cy="1200329"/>
          </a:xfrm>
          <a:prstGeom prst="rect">
            <a:avLst/>
          </a:prstGeom>
          <a:noFill/>
        </p:spPr>
        <p:txBody>
          <a:bodyPr wrap="square" rtlCol="0">
            <a:spAutoFit/>
          </a:bodyPr>
          <a:lstStyle/>
          <a:p>
            <a:pPr marL="457200" indent="-457200" algn="just">
              <a:buFontTx/>
              <a:buChar char="-"/>
            </a:pPr>
            <a:r>
              <a:rPr lang="fr-FR" sz="3600" dirty="0">
                <a:latin typeface="Calibri" panose="020F0502020204030204" pitchFamily="34" charset="0"/>
                <a:ea typeface="Calibri" panose="020F0502020204030204" pitchFamily="34" charset="0"/>
                <a:cs typeface="Calibri" panose="020F0502020204030204" pitchFamily="34" charset="0"/>
              </a:rPr>
              <a:t>L’indépendance des séquences favorisée sans renoncement à la cohérence </a:t>
            </a:r>
          </a:p>
          <a:p>
            <a:pPr marL="457200" indent="-457200" algn="just">
              <a:buFontTx/>
              <a:buChar char="-"/>
            </a:pPr>
            <a:r>
              <a:rPr lang="fr-FR" sz="3600" dirty="0">
                <a:latin typeface="Calibri" panose="020F0502020204030204" pitchFamily="34" charset="0"/>
                <a:ea typeface="Calibri" panose="020F0502020204030204" pitchFamily="34" charset="0"/>
                <a:cs typeface="Calibri" panose="020F0502020204030204" pitchFamily="34" charset="0"/>
              </a:rPr>
              <a:t>Identifier les points structurants des programmes pour en faire des leviers </a:t>
            </a:r>
          </a:p>
        </p:txBody>
      </p:sp>
    </p:spTree>
    <p:extLst>
      <p:ext uri="{BB962C8B-B14F-4D97-AF65-F5344CB8AC3E}">
        <p14:creationId xmlns:p14="http://schemas.microsoft.com/office/powerpoint/2010/main" val="51794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22326" y="2545613"/>
            <a:ext cx="16345816" cy="2409878"/>
          </a:xfrm>
        </p:spPr>
        <p:txBody>
          <a:bodyPr>
            <a:noAutofit/>
          </a:bodyPr>
          <a:lstStyle/>
          <a:p>
            <a:r>
              <a:rPr lang="en-US" sz="4800" dirty="0">
                <a:solidFill>
                  <a:srgbClr val="92D050"/>
                </a:solidFill>
              </a:rPr>
              <a:t>Le </a:t>
            </a:r>
            <a:r>
              <a:rPr lang="en-US" sz="4800" dirty="0" err="1">
                <a:solidFill>
                  <a:srgbClr val="92D050"/>
                </a:solidFill>
              </a:rPr>
              <a:t>décrochage</a:t>
            </a:r>
            <a:r>
              <a:rPr lang="en-US" sz="4800" dirty="0">
                <a:solidFill>
                  <a:srgbClr val="92D050"/>
                </a:solidFill>
              </a:rPr>
              <a:t> </a:t>
            </a:r>
            <a:r>
              <a:rPr lang="en-US" sz="4800" dirty="0" err="1">
                <a:solidFill>
                  <a:srgbClr val="92D050"/>
                </a:solidFill>
              </a:rPr>
              <a:t>scolaire</a:t>
            </a:r>
            <a:r>
              <a:rPr lang="en-US" sz="4800" dirty="0">
                <a:solidFill>
                  <a:srgbClr val="92D050"/>
                </a:solidFill>
              </a:rPr>
              <a:t> : causes et </a:t>
            </a:r>
            <a:r>
              <a:rPr lang="en-US" sz="4800" dirty="0" err="1">
                <a:solidFill>
                  <a:srgbClr val="92D050"/>
                </a:solidFill>
              </a:rPr>
              <a:t>pistes</a:t>
            </a:r>
            <a:r>
              <a:rPr lang="en-US" sz="4800" dirty="0">
                <a:solidFill>
                  <a:srgbClr val="92D050"/>
                </a:solidFill>
              </a:rPr>
              <a:t> </a:t>
            </a:r>
            <a:r>
              <a:rPr lang="en-US" sz="4800" dirty="0" err="1">
                <a:solidFill>
                  <a:srgbClr val="92D050"/>
                </a:solidFill>
              </a:rPr>
              <a:t>d’accompagnement</a:t>
            </a:r>
            <a:endParaRPr lang="en-US" sz="4800" dirty="0">
              <a:solidFill>
                <a:srgbClr val="92D050"/>
              </a:solidFill>
            </a:endParaRPr>
          </a:p>
        </p:txBody>
      </p:sp>
      <p:sp>
        <p:nvSpPr>
          <p:cNvPr id="3" name="AutoShape 2" descr="Apel"/>
          <p:cNvSpPr>
            <a:spLocks noChangeAspect="1" noChangeArrowheads="1"/>
          </p:cNvSpPr>
          <p:nvPr/>
        </p:nvSpPr>
        <p:spPr bwMode="auto">
          <a:xfrm>
            <a:off x="-5546892" y="-402798"/>
            <a:ext cx="131088" cy="131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Espace presse | Ap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06" y="174948"/>
            <a:ext cx="4424190" cy="288391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30238" y="8815908"/>
            <a:ext cx="10153128" cy="769441"/>
          </a:xfrm>
          <a:prstGeom prst="rect">
            <a:avLst/>
          </a:prstGeom>
          <a:noFill/>
        </p:spPr>
        <p:txBody>
          <a:bodyPr wrap="square" rtlCol="0">
            <a:spAutoFit/>
          </a:bodyPr>
          <a:lstStyle/>
          <a:p>
            <a:r>
              <a:rPr lang="fr-FR" sz="4400" dirty="0">
                <a:solidFill>
                  <a:srgbClr val="92D050"/>
                </a:solidFill>
              </a:rPr>
              <a:t>Rachid Zerrouki </a:t>
            </a:r>
          </a:p>
        </p:txBody>
      </p:sp>
    </p:spTree>
    <p:extLst>
      <p:ext uri="{BB962C8B-B14F-4D97-AF65-F5344CB8AC3E}">
        <p14:creationId xmlns:p14="http://schemas.microsoft.com/office/powerpoint/2010/main" val="925325870"/>
      </p:ext>
    </p:extLst>
  </p:cSld>
  <p:clrMapOvr>
    <a:masterClrMapping/>
  </p:clrMapOvr>
  <mc:AlternateContent xmlns:mc="http://schemas.openxmlformats.org/markup-compatibility/2006" xmlns:p14="http://schemas.microsoft.com/office/powerpoint/2010/main">
    <mc:Choice Requires="p14">
      <p:transition spd="med" p14:dur="700" advTm="1946">
        <p:fade/>
      </p:transition>
    </mc:Choice>
    <mc:Fallback xmlns="">
      <p:transition spd="med" advTm="1946">
        <p:fade/>
      </p:transition>
    </mc:Fallback>
  </mc:AlternateContent>
  <p:extLst>
    <p:ext uri="{E180D4A7-C9FB-4DFB-919C-405C955672EB}">
      <p14:showEvtLst xmlns:p14="http://schemas.microsoft.com/office/powerpoint/2010/main">
        <p14:playEvt time="765" objId="11"/>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err="1">
                <a:solidFill>
                  <a:schemeClr val="accent5">
                    <a:lumMod val="40000"/>
                    <a:lumOff val="60000"/>
                  </a:schemeClr>
                </a:solidFill>
              </a:rPr>
              <a:t>Maintenir</a:t>
            </a:r>
            <a:r>
              <a:rPr lang="en-US" sz="8800" dirty="0">
                <a:solidFill>
                  <a:schemeClr val="accent5">
                    <a:lumMod val="40000"/>
                    <a:lumOff val="60000"/>
                  </a:schemeClr>
                </a:solidFill>
              </a:rPr>
              <a:t> le contact</a:t>
            </a:r>
            <a:br>
              <a:rPr lang="en-US" sz="8800" dirty="0">
                <a:solidFill>
                  <a:srgbClr val="92D050"/>
                </a:solidFill>
              </a:rPr>
            </a:br>
            <a:endParaRPr lang="en-US" sz="11500" dirty="0">
              <a:solidFill>
                <a:srgbClr val="92D050"/>
              </a:solidFill>
            </a:endParaRPr>
          </a:p>
        </p:txBody>
      </p:sp>
      <p:pic>
        <p:nvPicPr>
          <p:cNvPr id="23554" name="Picture 2" descr="à Proximité D'une Corde Endommagée Sur Fond Blanc Avec Chemin De Détourage  Banque D'Images Et Photos Libres De Droits. Image 9479571."/>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10075" b="100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83751"/>
      </p:ext>
    </p:extLst>
  </p:cSld>
  <p:clrMapOvr>
    <a:masterClrMapping/>
  </p:clrMapOvr>
  <p:transition spd="slow" advTm="2600">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Renoncer à la progression et à l’exhaustivité</a:t>
            </a:r>
          </a:p>
        </p:txBody>
      </p:sp>
      <p:sp>
        <p:nvSpPr>
          <p:cNvPr id="4" name="Titre 3"/>
          <p:cNvSpPr>
            <a:spLocks noGrp="1"/>
          </p:cNvSpPr>
          <p:nvPr>
            <p:ph type="title"/>
          </p:nvPr>
        </p:nvSpPr>
        <p:spPr/>
        <p:txBody>
          <a:bodyPr/>
          <a:lstStyle/>
          <a:p>
            <a:r>
              <a:rPr lang="fr-FR" dirty="0"/>
              <a:t>Le décrochage</a:t>
            </a:r>
          </a:p>
        </p:txBody>
      </p:sp>
      <p:pic>
        <p:nvPicPr>
          <p:cNvPr id="5" name="Image 4"/>
          <p:cNvPicPr>
            <a:picLocks noChangeAspect="1"/>
          </p:cNvPicPr>
          <p:nvPr/>
        </p:nvPicPr>
        <p:blipFill>
          <a:blip r:embed="rId2"/>
          <a:stretch>
            <a:fillRect/>
          </a:stretch>
        </p:blipFill>
        <p:spPr>
          <a:xfrm>
            <a:off x="142206" y="2623220"/>
            <a:ext cx="17717034" cy="6048672"/>
          </a:xfrm>
          <a:prstGeom prst="rect">
            <a:avLst/>
          </a:prstGeom>
        </p:spPr>
      </p:pic>
    </p:spTree>
    <p:extLst>
      <p:ext uri="{BB962C8B-B14F-4D97-AF65-F5344CB8AC3E}">
        <p14:creationId xmlns:p14="http://schemas.microsoft.com/office/powerpoint/2010/main" val="155738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a:solidFill>
                  <a:schemeClr val="accent5">
                    <a:lumMod val="40000"/>
                    <a:lumOff val="60000"/>
                  </a:schemeClr>
                </a:solidFill>
              </a:rPr>
              <a:t>Faire </a:t>
            </a:r>
            <a:r>
              <a:rPr lang="en-US" sz="8800" dirty="0" err="1">
                <a:solidFill>
                  <a:schemeClr val="accent5">
                    <a:lumMod val="40000"/>
                    <a:lumOff val="60000"/>
                  </a:schemeClr>
                </a:solidFill>
              </a:rPr>
              <a:t>confiance</a:t>
            </a:r>
            <a:br>
              <a:rPr lang="en-US" sz="8800" dirty="0">
                <a:solidFill>
                  <a:srgbClr val="92D050"/>
                </a:solidFill>
              </a:rPr>
            </a:br>
            <a:endParaRPr lang="en-US" sz="11500" dirty="0">
              <a:solidFill>
                <a:srgbClr val="92D050"/>
              </a:solidFill>
            </a:endParaRPr>
          </a:p>
        </p:txBody>
      </p:sp>
      <p:pic>
        <p:nvPicPr>
          <p:cNvPr id="29698" name="Picture 2" descr="Working Remote: How To Build Trust From A Distance"/>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16604" r="166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69036"/>
      </p:ext>
    </p:extLst>
  </p:cSld>
  <p:clrMapOvr>
    <a:masterClrMapping/>
  </p:clrMapOvr>
  <p:transition spd="slow" advTm="2600">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Faire Confiance</a:t>
            </a:r>
          </a:p>
        </p:txBody>
      </p:sp>
      <p:sp>
        <p:nvSpPr>
          <p:cNvPr id="4" name="Titre 3"/>
          <p:cNvSpPr>
            <a:spLocks noGrp="1"/>
          </p:cNvSpPr>
          <p:nvPr>
            <p:ph type="title"/>
          </p:nvPr>
        </p:nvSpPr>
        <p:spPr/>
        <p:txBody>
          <a:bodyPr/>
          <a:lstStyle/>
          <a:p>
            <a:r>
              <a:rPr lang="fr-FR" dirty="0"/>
              <a:t>Le décrochage</a:t>
            </a:r>
          </a:p>
        </p:txBody>
      </p:sp>
      <p:sp>
        <p:nvSpPr>
          <p:cNvPr id="3" name="ZoneTexte 2"/>
          <p:cNvSpPr txBox="1"/>
          <p:nvPr/>
        </p:nvSpPr>
        <p:spPr>
          <a:xfrm>
            <a:off x="718270" y="4423420"/>
            <a:ext cx="16849872" cy="4031873"/>
          </a:xfrm>
          <a:prstGeom prst="rect">
            <a:avLst/>
          </a:prstGeom>
          <a:noFill/>
        </p:spPr>
        <p:txBody>
          <a:bodyPr wrap="square" rtlCol="0">
            <a:spAutoFit/>
          </a:bodyPr>
          <a:lstStyle/>
          <a:p>
            <a:pPr marL="457200" indent="-45720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Lire les signes de décrochage comme signes d'une difficulté subsistante et non d'une volonté s'émoussant ou fictive... </a:t>
            </a:r>
          </a:p>
          <a:p>
            <a:pPr marL="457200" indent="-45720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Donner et redonner la confiance, créer les conditions de la répétition des tentatives de retour, accueillir les rechutes et les engagements non tenus comme étapes nécessaires</a:t>
            </a:r>
          </a:p>
          <a:p>
            <a:pPr marL="457200" indent="-45720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Centrer le regard sur le « sujet désirant » plutôt que sur le « mécanisme à l’œuvre » et sur ses conséquences </a:t>
            </a:r>
          </a:p>
          <a:p>
            <a:pPr marL="457200" indent="-45720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Accepter d’envisager le décrochage comme l’aboutissement d’une tension, comme le « dénouement d’une crise » qui crée la possibilité du « nouveau »</a:t>
            </a:r>
          </a:p>
        </p:txBody>
      </p:sp>
    </p:spTree>
    <p:extLst>
      <p:ext uri="{BB962C8B-B14F-4D97-AF65-F5344CB8AC3E}">
        <p14:creationId xmlns:p14="http://schemas.microsoft.com/office/powerpoint/2010/main" val="2436245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err="1">
                <a:solidFill>
                  <a:schemeClr val="accent5">
                    <a:lumMod val="40000"/>
                    <a:lumOff val="60000"/>
                  </a:schemeClr>
                </a:solidFill>
              </a:rPr>
              <a:t>Expérience</a:t>
            </a:r>
            <a:r>
              <a:rPr lang="en-US" sz="8800" dirty="0">
                <a:solidFill>
                  <a:schemeClr val="accent5">
                    <a:lumMod val="40000"/>
                    <a:lumOff val="60000"/>
                  </a:schemeClr>
                </a:solidFill>
              </a:rPr>
              <a:t> en </a:t>
            </a:r>
            <a:r>
              <a:rPr lang="en-US" sz="8800" dirty="0" err="1">
                <a:solidFill>
                  <a:schemeClr val="accent5">
                    <a:lumMod val="40000"/>
                    <a:lumOff val="60000"/>
                  </a:schemeClr>
                </a:solidFill>
              </a:rPr>
              <a:t>cours</a:t>
            </a:r>
            <a:r>
              <a:rPr lang="en-US" sz="8800" dirty="0">
                <a:solidFill>
                  <a:schemeClr val="accent5">
                    <a:lumMod val="40000"/>
                    <a:lumOff val="60000"/>
                  </a:schemeClr>
                </a:solidFill>
              </a:rPr>
              <a:t> : le Micro-</a:t>
            </a:r>
            <a:r>
              <a:rPr lang="en-US" sz="8800" dirty="0" err="1">
                <a:solidFill>
                  <a:schemeClr val="accent5">
                    <a:lumMod val="40000"/>
                    <a:lumOff val="60000"/>
                  </a:schemeClr>
                </a:solidFill>
              </a:rPr>
              <a:t>collège</a:t>
            </a:r>
            <a:endParaRPr lang="en-US" sz="11500" dirty="0">
              <a:solidFill>
                <a:srgbClr val="92D050"/>
              </a:solidFill>
            </a:endParaRPr>
          </a:p>
        </p:txBody>
      </p:sp>
      <p:pic>
        <p:nvPicPr>
          <p:cNvPr id="31748" name="Picture 4" descr="Olivier MILLAGOU - Documents d'artistes PACA"/>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26206" r="2620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67337"/>
      </p:ext>
    </p:extLst>
  </p:cSld>
  <p:clrMapOvr>
    <a:masterClrMapping/>
  </p:clrMapOvr>
  <p:transition spd="slow" advTm="2600">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Les principes</a:t>
            </a:r>
          </a:p>
        </p:txBody>
      </p:sp>
      <p:sp>
        <p:nvSpPr>
          <p:cNvPr id="4" name="Titre 3"/>
          <p:cNvSpPr>
            <a:spLocks noGrp="1"/>
          </p:cNvSpPr>
          <p:nvPr>
            <p:ph type="title"/>
          </p:nvPr>
        </p:nvSpPr>
        <p:spPr/>
        <p:txBody>
          <a:bodyPr/>
          <a:lstStyle/>
          <a:p>
            <a:r>
              <a:rPr lang="fr-FR" dirty="0"/>
              <a:t>Le micro-collège</a:t>
            </a:r>
          </a:p>
        </p:txBody>
      </p:sp>
      <p:pic>
        <p:nvPicPr>
          <p:cNvPr id="3" name="Image 2"/>
          <p:cNvPicPr>
            <a:picLocks noChangeAspect="1"/>
          </p:cNvPicPr>
          <p:nvPr/>
        </p:nvPicPr>
        <p:blipFill>
          <a:blip r:embed="rId2"/>
          <a:stretch>
            <a:fillRect/>
          </a:stretch>
        </p:blipFill>
        <p:spPr>
          <a:xfrm>
            <a:off x="7876805" y="2335188"/>
            <a:ext cx="10108155" cy="7676676"/>
          </a:xfrm>
          <a:prstGeom prst="rect">
            <a:avLst/>
          </a:prstGeom>
        </p:spPr>
      </p:pic>
      <p:sp>
        <p:nvSpPr>
          <p:cNvPr id="6" name="ZoneTexte 5"/>
          <p:cNvSpPr txBox="1"/>
          <p:nvPr/>
        </p:nvSpPr>
        <p:spPr>
          <a:xfrm>
            <a:off x="790278" y="4351412"/>
            <a:ext cx="6408712" cy="2554545"/>
          </a:xfrm>
          <a:prstGeom prst="rect">
            <a:avLst/>
          </a:prstGeom>
          <a:noFill/>
        </p:spPr>
        <p:txBody>
          <a:bodyPr wrap="square" rtlCol="0">
            <a:spAutoFit/>
          </a:bodyPr>
          <a:lstStyle/>
          <a:p>
            <a:pPr marL="457200" indent="-457200">
              <a:buFontTx/>
              <a:buChar char="-"/>
            </a:pPr>
            <a:r>
              <a:rPr lang="fr-FR" dirty="0"/>
              <a:t>Equilibre entre bienveillance et exigence </a:t>
            </a:r>
          </a:p>
          <a:p>
            <a:pPr marL="457200" indent="-457200">
              <a:buFontTx/>
              <a:buChar char="-"/>
            </a:pPr>
            <a:r>
              <a:rPr lang="fr-FR" dirty="0"/>
              <a:t>Continuité éducative</a:t>
            </a:r>
          </a:p>
          <a:p>
            <a:pPr marL="457200" indent="-457200">
              <a:buFontTx/>
              <a:buChar char="-"/>
            </a:pPr>
            <a:r>
              <a:rPr lang="fr-FR" dirty="0"/>
              <a:t>Pédagogie de projet</a:t>
            </a:r>
          </a:p>
          <a:p>
            <a:pPr marL="457200" indent="-457200">
              <a:buFontTx/>
              <a:buChar char="-"/>
            </a:pPr>
            <a:r>
              <a:rPr lang="fr-FR" dirty="0"/>
              <a:t>Individualisation</a:t>
            </a:r>
          </a:p>
        </p:txBody>
      </p:sp>
    </p:spTree>
    <p:extLst>
      <p:ext uri="{BB962C8B-B14F-4D97-AF65-F5344CB8AC3E}">
        <p14:creationId xmlns:p14="http://schemas.microsoft.com/office/powerpoint/2010/main" val="1971288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Les principes</a:t>
            </a:r>
          </a:p>
        </p:txBody>
      </p:sp>
      <p:sp>
        <p:nvSpPr>
          <p:cNvPr id="4" name="Titre 3"/>
          <p:cNvSpPr>
            <a:spLocks noGrp="1"/>
          </p:cNvSpPr>
          <p:nvPr>
            <p:ph type="title"/>
          </p:nvPr>
        </p:nvSpPr>
        <p:spPr/>
        <p:txBody>
          <a:bodyPr/>
          <a:lstStyle/>
          <a:p>
            <a:r>
              <a:rPr lang="fr-FR" dirty="0"/>
              <a:t>Le micro-collège</a:t>
            </a:r>
          </a:p>
        </p:txBody>
      </p:sp>
      <p:sp>
        <p:nvSpPr>
          <p:cNvPr id="6" name="ZoneTexte 5"/>
          <p:cNvSpPr txBox="1"/>
          <p:nvPr/>
        </p:nvSpPr>
        <p:spPr>
          <a:xfrm>
            <a:off x="718270" y="3717959"/>
            <a:ext cx="6408712" cy="5816977"/>
          </a:xfrm>
          <a:prstGeom prst="rect">
            <a:avLst/>
          </a:prstGeom>
          <a:noFill/>
        </p:spPr>
        <p:txBody>
          <a:bodyPr wrap="square" rtlCol="0">
            <a:spAutoFit/>
          </a:bodyPr>
          <a:lstStyle/>
          <a:p>
            <a:pPr marL="457200" indent="-457200">
              <a:buFontTx/>
              <a:buChar char="-"/>
            </a:pPr>
            <a:r>
              <a:rPr lang="fr-FR" dirty="0">
                <a:solidFill>
                  <a:srgbClr val="92D050"/>
                </a:solidFill>
              </a:rPr>
              <a:t>Compétences psycho-sociales</a:t>
            </a:r>
          </a:p>
          <a:p>
            <a:endParaRPr lang="fr-FR" dirty="0"/>
          </a:p>
          <a:p>
            <a:r>
              <a:rPr lang="fr-FR" sz="2400" dirty="0"/>
              <a:t>AED, psychologue, roue des émotions… </a:t>
            </a:r>
          </a:p>
          <a:p>
            <a:endParaRPr lang="fr-FR" sz="2400" dirty="0"/>
          </a:p>
          <a:p>
            <a:pPr marL="342900" indent="-342900">
              <a:buFontTx/>
              <a:buChar char="-"/>
            </a:pPr>
            <a:r>
              <a:rPr lang="fr-FR" dirty="0">
                <a:solidFill>
                  <a:srgbClr val="92D050"/>
                </a:solidFill>
              </a:rPr>
              <a:t>Communication</a:t>
            </a:r>
          </a:p>
          <a:p>
            <a:endParaRPr lang="fr-FR" sz="2400" dirty="0"/>
          </a:p>
          <a:p>
            <a:r>
              <a:rPr lang="fr-FR" sz="2400" dirty="0"/>
              <a:t>Questionnaire de rentrée, </a:t>
            </a:r>
            <a:r>
              <a:rPr lang="fr-FR" sz="2400" dirty="0" err="1"/>
              <a:t>observ</a:t>
            </a:r>
            <a:r>
              <a:rPr lang="fr-FR" sz="2400" dirty="0"/>
              <a:t>’, mots dans le carnet, sanctions</a:t>
            </a:r>
          </a:p>
          <a:p>
            <a:endParaRPr lang="fr-FR" sz="2400" dirty="0"/>
          </a:p>
          <a:p>
            <a:pPr marL="457200" indent="-457200">
              <a:buFontTx/>
              <a:buChar char="-"/>
            </a:pPr>
            <a:r>
              <a:rPr lang="fr-FR" dirty="0">
                <a:solidFill>
                  <a:srgbClr val="92D050"/>
                </a:solidFill>
              </a:rPr>
              <a:t>Evaluation adaptée</a:t>
            </a:r>
          </a:p>
          <a:p>
            <a:endParaRPr lang="fr-FR" sz="2400" dirty="0"/>
          </a:p>
          <a:p>
            <a:r>
              <a:rPr lang="fr-FR" sz="2400" dirty="0"/>
              <a:t>Le livre de Charles Hadji</a:t>
            </a:r>
          </a:p>
          <a:p>
            <a:endParaRPr lang="fr-FR" sz="2400" dirty="0"/>
          </a:p>
          <a:p>
            <a:r>
              <a:rPr lang="fr-FR" sz="2800" dirty="0">
                <a:solidFill>
                  <a:srgbClr val="92D050"/>
                </a:solidFill>
              </a:rPr>
              <a:t>- Ne pas priver les élèves d’exigence </a:t>
            </a:r>
          </a:p>
        </p:txBody>
      </p:sp>
      <p:pic>
        <p:nvPicPr>
          <p:cNvPr id="5" name="Image 4"/>
          <p:cNvPicPr>
            <a:picLocks noChangeAspect="1"/>
          </p:cNvPicPr>
          <p:nvPr/>
        </p:nvPicPr>
        <p:blipFill>
          <a:blip r:embed="rId2"/>
          <a:stretch>
            <a:fillRect/>
          </a:stretch>
        </p:blipFill>
        <p:spPr>
          <a:xfrm>
            <a:off x="8711158" y="2476485"/>
            <a:ext cx="4934016" cy="3749853"/>
          </a:xfrm>
          <a:prstGeom prst="rect">
            <a:avLst/>
          </a:prstGeom>
        </p:spPr>
      </p:pic>
      <p:pic>
        <p:nvPicPr>
          <p:cNvPr id="1026" name="Picture 2" descr="Le défi d'une évaluation à visage humain - Charles Hadji - livre E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1758" y="3756069"/>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31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Les principes</a:t>
            </a:r>
          </a:p>
        </p:txBody>
      </p:sp>
      <p:sp>
        <p:nvSpPr>
          <p:cNvPr id="4" name="Titre 3"/>
          <p:cNvSpPr>
            <a:spLocks noGrp="1"/>
          </p:cNvSpPr>
          <p:nvPr>
            <p:ph type="title"/>
          </p:nvPr>
        </p:nvSpPr>
        <p:spPr/>
        <p:txBody>
          <a:bodyPr/>
          <a:lstStyle/>
          <a:p>
            <a:r>
              <a:rPr lang="fr-FR" dirty="0"/>
              <a:t>Le micro-collège</a:t>
            </a:r>
          </a:p>
        </p:txBody>
      </p:sp>
      <p:pic>
        <p:nvPicPr>
          <p:cNvPr id="5" name="Image 4"/>
          <p:cNvPicPr>
            <a:picLocks noChangeAspect="1"/>
          </p:cNvPicPr>
          <p:nvPr/>
        </p:nvPicPr>
        <p:blipFill>
          <a:blip r:embed="rId2"/>
          <a:stretch>
            <a:fillRect/>
          </a:stretch>
        </p:blipFill>
        <p:spPr>
          <a:xfrm>
            <a:off x="13031638" y="2191172"/>
            <a:ext cx="4934016" cy="3749853"/>
          </a:xfrm>
          <a:prstGeom prst="rect">
            <a:avLst/>
          </a:prstGeom>
        </p:spPr>
      </p:pic>
      <p:pic>
        <p:nvPicPr>
          <p:cNvPr id="7" name="Image 6"/>
          <p:cNvPicPr>
            <a:picLocks noChangeAspect="1"/>
          </p:cNvPicPr>
          <p:nvPr/>
        </p:nvPicPr>
        <p:blipFill>
          <a:blip r:embed="rId3"/>
          <a:stretch>
            <a:fillRect/>
          </a:stretch>
        </p:blipFill>
        <p:spPr>
          <a:xfrm>
            <a:off x="718270" y="2183574"/>
            <a:ext cx="7920880" cy="7882241"/>
          </a:xfrm>
          <a:prstGeom prst="rect">
            <a:avLst/>
          </a:prstGeom>
        </p:spPr>
      </p:pic>
      <p:sp>
        <p:nvSpPr>
          <p:cNvPr id="3" name="ZoneTexte 2"/>
          <p:cNvSpPr txBox="1"/>
          <p:nvPr/>
        </p:nvSpPr>
        <p:spPr>
          <a:xfrm>
            <a:off x="8855174" y="8865486"/>
            <a:ext cx="8894456" cy="1200329"/>
          </a:xfrm>
          <a:prstGeom prst="rect">
            <a:avLst/>
          </a:prstGeom>
          <a:noFill/>
        </p:spPr>
        <p:txBody>
          <a:bodyPr wrap="square" rtlCol="0">
            <a:spAutoFit/>
          </a:bodyPr>
          <a:lstStyle/>
          <a:p>
            <a:r>
              <a:rPr lang="fr-FR" sz="7200" dirty="0"/>
              <a:t>Les badges</a:t>
            </a:r>
          </a:p>
        </p:txBody>
      </p:sp>
      <p:sp>
        <p:nvSpPr>
          <p:cNvPr id="6" name="ZoneTexte 5"/>
          <p:cNvSpPr txBox="1"/>
          <p:nvPr/>
        </p:nvSpPr>
        <p:spPr>
          <a:xfrm>
            <a:off x="8855174" y="2335188"/>
            <a:ext cx="3528392" cy="3046988"/>
          </a:xfrm>
          <a:prstGeom prst="rect">
            <a:avLst/>
          </a:prstGeom>
          <a:noFill/>
        </p:spPr>
        <p:txBody>
          <a:bodyPr wrap="square" rtlCol="0">
            <a:spAutoFit/>
          </a:bodyPr>
          <a:lstStyle/>
          <a:p>
            <a:pPr marL="457200" indent="-457200">
              <a:buFontTx/>
              <a:buChar char="-"/>
            </a:pPr>
            <a:r>
              <a:rPr lang="fr-FR" dirty="0"/>
              <a:t>Assiduité </a:t>
            </a:r>
          </a:p>
          <a:p>
            <a:pPr marL="457200" indent="-457200">
              <a:buFontTx/>
              <a:buChar char="-"/>
            </a:pPr>
            <a:r>
              <a:rPr lang="fr-FR" dirty="0"/>
              <a:t>Solidarité </a:t>
            </a:r>
          </a:p>
          <a:p>
            <a:pPr marL="457200" indent="-457200">
              <a:buFontTx/>
              <a:buChar char="-"/>
            </a:pPr>
            <a:r>
              <a:rPr lang="fr-FR" dirty="0"/>
              <a:t>Persévérance </a:t>
            </a:r>
          </a:p>
          <a:p>
            <a:pPr marL="457200" indent="-457200">
              <a:buFontTx/>
              <a:buChar char="-"/>
            </a:pPr>
            <a:r>
              <a:rPr lang="fr-FR" dirty="0"/>
              <a:t>Orientation</a:t>
            </a:r>
          </a:p>
          <a:p>
            <a:pPr marL="457200" indent="-457200">
              <a:buFontTx/>
              <a:buChar char="-"/>
            </a:pPr>
            <a:endParaRPr lang="fr-FR" dirty="0"/>
          </a:p>
          <a:p>
            <a:pPr marL="457200" indent="-457200">
              <a:buFontTx/>
              <a:buChar char="-"/>
            </a:pPr>
            <a:r>
              <a:rPr lang="fr-FR" dirty="0"/>
              <a:t>Félicitations</a:t>
            </a:r>
          </a:p>
        </p:txBody>
      </p:sp>
    </p:spTree>
    <p:extLst>
      <p:ext uri="{BB962C8B-B14F-4D97-AF65-F5344CB8AC3E}">
        <p14:creationId xmlns:p14="http://schemas.microsoft.com/office/powerpoint/2010/main" val="199924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micro-collège</a:t>
            </a:r>
          </a:p>
        </p:txBody>
      </p:sp>
      <p:pic>
        <p:nvPicPr>
          <p:cNvPr id="5" name="Image 4"/>
          <p:cNvPicPr>
            <a:picLocks noChangeAspect="1"/>
          </p:cNvPicPr>
          <p:nvPr/>
        </p:nvPicPr>
        <p:blipFill>
          <a:blip r:embed="rId2"/>
          <a:stretch>
            <a:fillRect/>
          </a:stretch>
        </p:blipFill>
        <p:spPr>
          <a:xfrm>
            <a:off x="13031638" y="2191172"/>
            <a:ext cx="4934016" cy="3749853"/>
          </a:xfrm>
          <a:prstGeom prst="rect">
            <a:avLst/>
          </a:prstGeom>
        </p:spPr>
      </p:pic>
      <p:sp>
        <p:nvSpPr>
          <p:cNvPr id="3" name="ZoneTexte 2"/>
          <p:cNvSpPr txBox="1"/>
          <p:nvPr/>
        </p:nvSpPr>
        <p:spPr>
          <a:xfrm>
            <a:off x="8855174" y="8865486"/>
            <a:ext cx="8894456" cy="1200329"/>
          </a:xfrm>
          <a:prstGeom prst="rect">
            <a:avLst/>
          </a:prstGeom>
          <a:noFill/>
        </p:spPr>
        <p:txBody>
          <a:bodyPr wrap="square" rtlCol="0">
            <a:spAutoFit/>
          </a:bodyPr>
          <a:lstStyle/>
          <a:p>
            <a:r>
              <a:rPr lang="fr-FR" sz="7200" dirty="0"/>
              <a:t>Les bulletins</a:t>
            </a:r>
          </a:p>
        </p:txBody>
      </p:sp>
      <p:sp>
        <p:nvSpPr>
          <p:cNvPr id="6" name="ZoneTexte 5"/>
          <p:cNvSpPr txBox="1"/>
          <p:nvPr/>
        </p:nvSpPr>
        <p:spPr>
          <a:xfrm>
            <a:off x="6406902" y="4371365"/>
            <a:ext cx="6624736" cy="2554545"/>
          </a:xfrm>
          <a:prstGeom prst="rect">
            <a:avLst/>
          </a:prstGeom>
          <a:noFill/>
        </p:spPr>
        <p:txBody>
          <a:bodyPr wrap="square" rtlCol="0">
            <a:spAutoFit/>
          </a:bodyPr>
          <a:lstStyle/>
          <a:p>
            <a:pPr marL="457200" indent="-457200">
              <a:buFontTx/>
              <a:buChar char="-"/>
            </a:pPr>
            <a:r>
              <a:rPr lang="fr-FR" dirty="0"/>
              <a:t>Pas d’absences</a:t>
            </a:r>
          </a:p>
          <a:p>
            <a:pPr marL="457200" indent="-457200">
              <a:buFontTx/>
              <a:buChar char="-"/>
            </a:pPr>
            <a:r>
              <a:rPr lang="fr-FR" dirty="0"/>
              <a:t>Pas de retards</a:t>
            </a:r>
          </a:p>
          <a:p>
            <a:pPr marL="457200" indent="-457200">
              <a:buFontTx/>
              <a:buChar char="-"/>
            </a:pPr>
            <a:r>
              <a:rPr lang="fr-FR" dirty="0"/>
              <a:t>Pas d’	alertes</a:t>
            </a:r>
          </a:p>
          <a:p>
            <a:pPr marL="457200" indent="-457200">
              <a:buFontTx/>
              <a:buChar char="-"/>
            </a:pPr>
            <a:r>
              <a:rPr lang="fr-FR" dirty="0"/>
              <a:t>Des conseils pour progresser au lieu des remarques blessantes</a:t>
            </a:r>
          </a:p>
        </p:txBody>
      </p:sp>
      <p:pic>
        <p:nvPicPr>
          <p:cNvPr id="8" name="Image 7"/>
          <p:cNvPicPr>
            <a:picLocks noChangeAspect="1"/>
          </p:cNvPicPr>
          <p:nvPr/>
        </p:nvPicPr>
        <p:blipFill>
          <a:blip r:embed="rId3"/>
          <a:stretch>
            <a:fillRect/>
          </a:stretch>
        </p:blipFill>
        <p:spPr>
          <a:xfrm>
            <a:off x="214214" y="1756022"/>
            <a:ext cx="5917400" cy="8370006"/>
          </a:xfrm>
          <a:prstGeom prst="rect">
            <a:avLst/>
          </a:prstGeom>
        </p:spPr>
      </p:pic>
    </p:spTree>
    <p:extLst>
      <p:ext uri="{BB962C8B-B14F-4D97-AF65-F5344CB8AC3E}">
        <p14:creationId xmlns:p14="http://schemas.microsoft.com/office/powerpoint/2010/main" val="3962453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Les principes</a:t>
            </a:r>
          </a:p>
        </p:txBody>
      </p:sp>
      <p:sp>
        <p:nvSpPr>
          <p:cNvPr id="4" name="Titre 3"/>
          <p:cNvSpPr>
            <a:spLocks noGrp="1"/>
          </p:cNvSpPr>
          <p:nvPr>
            <p:ph type="title"/>
          </p:nvPr>
        </p:nvSpPr>
        <p:spPr/>
        <p:txBody>
          <a:bodyPr/>
          <a:lstStyle/>
          <a:p>
            <a:r>
              <a:rPr lang="fr-FR" dirty="0"/>
              <a:t>Le micro-collège</a:t>
            </a:r>
          </a:p>
        </p:txBody>
      </p:sp>
      <p:sp>
        <p:nvSpPr>
          <p:cNvPr id="6" name="ZoneTexte 5"/>
          <p:cNvSpPr txBox="1"/>
          <p:nvPr/>
        </p:nvSpPr>
        <p:spPr>
          <a:xfrm>
            <a:off x="718270" y="3717959"/>
            <a:ext cx="6408712" cy="3046988"/>
          </a:xfrm>
          <a:prstGeom prst="rect">
            <a:avLst/>
          </a:prstGeom>
          <a:noFill/>
        </p:spPr>
        <p:txBody>
          <a:bodyPr wrap="square" rtlCol="0">
            <a:spAutoFit/>
          </a:bodyPr>
          <a:lstStyle/>
          <a:p>
            <a:pPr marL="457200" indent="-457200">
              <a:buFontTx/>
              <a:buChar char="-"/>
            </a:pPr>
            <a:r>
              <a:rPr lang="fr-FR" dirty="0">
                <a:solidFill>
                  <a:srgbClr val="92D050"/>
                </a:solidFill>
              </a:rPr>
              <a:t>Les petits déjeuners</a:t>
            </a:r>
          </a:p>
          <a:p>
            <a:endParaRPr lang="fr-FR" dirty="0"/>
          </a:p>
          <a:p>
            <a:pPr marL="342900" indent="-342900">
              <a:buFontTx/>
              <a:buChar char="-"/>
            </a:pPr>
            <a:r>
              <a:rPr lang="fr-FR" dirty="0">
                <a:solidFill>
                  <a:srgbClr val="92D050"/>
                </a:solidFill>
              </a:rPr>
              <a:t>Grande fréquence de communication</a:t>
            </a:r>
            <a:endParaRPr lang="fr-FR" dirty="0"/>
          </a:p>
          <a:p>
            <a:pPr marL="342900" indent="-342900">
              <a:buFontTx/>
              <a:buChar char="-"/>
            </a:pPr>
            <a:endParaRPr lang="fr-FR" dirty="0">
              <a:solidFill>
                <a:srgbClr val="92D050"/>
              </a:solidFill>
            </a:endParaRPr>
          </a:p>
          <a:p>
            <a:pPr marL="342900" indent="-342900">
              <a:buFontTx/>
              <a:buChar char="-"/>
            </a:pPr>
            <a:r>
              <a:rPr lang="fr-FR" dirty="0">
                <a:solidFill>
                  <a:srgbClr val="92D050"/>
                </a:solidFill>
              </a:rPr>
              <a:t>Le blog de la classe</a:t>
            </a:r>
          </a:p>
        </p:txBody>
      </p:sp>
      <p:pic>
        <p:nvPicPr>
          <p:cNvPr id="3" name="Image 2"/>
          <p:cNvPicPr>
            <a:picLocks noChangeAspect="1"/>
          </p:cNvPicPr>
          <p:nvPr/>
        </p:nvPicPr>
        <p:blipFill>
          <a:blip r:embed="rId2"/>
          <a:stretch>
            <a:fillRect/>
          </a:stretch>
        </p:blipFill>
        <p:spPr>
          <a:xfrm>
            <a:off x="12887622" y="2875248"/>
            <a:ext cx="4830798" cy="3704516"/>
          </a:xfrm>
          <a:prstGeom prst="rect">
            <a:avLst/>
          </a:prstGeom>
        </p:spPr>
      </p:pic>
      <p:pic>
        <p:nvPicPr>
          <p:cNvPr id="8" name="Image 7" descr="L'école de la réconciliation - Un professeur à... de Jérémie Fontanieu -  Grand Format - Livre - Decitre"/>
          <p:cNvPicPr/>
          <p:nvPr/>
        </p:nvPicPr>
        <p:blipFill>
          <a:blip r:embed="rId3">
            <a:extLst>
              <a:ext uri="{28A0092B-C50C-407E-A947-70E740481C1C}">
                <a14:useLocalDpi xmlns:a14="http://schemas.microsoft.com/office/drawing/2010/main" val="0"/>
              </a:ext>
            </a:extLst>
          </a:blip>
          <a:srcRect/>
          <a:stretch>
            <a:fillRect/>
          </a:stretch>
        </p:blipFill>
        <p:spPr bwMode="auto">
          <a:xfrm>
            <a:off x="7487022" y="3373870"/>
            <a:ext cx="4140860" cy="6411788"/>
          </a:xfrm>
          <a:prstGeom prst="rect">
            <a:avLst/>
          </a:prstGeom>
          <a:noFill/>
          <a:ln>
            <a:noFill/>
          </a:ln>
        </p:spPr>
      </p:pic>
    </p:spTree>
    <p:extLst>
      <p:ext uri="{BB962C8B-B14F-4D97-AF65-F5344CB8AC3E}">
        <p14:creationId xmlns:p14="http://schemas.microsoft.com/office/powerpoint/2010/main" val="424358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a:solidFill>
                  <a:schemeClr val="accent5">
                    <a:lumMod val="40000"/>
                    <a:lumOff val="60000"/>
                  </a:schemeClr>
                </a:solidFill>
              </a:rPr>
              <a:t>Qui </a:t>
            </a:r>
            <a:r>
              <a:rPr lang="en-US" sz="8800" dirty="0" err="1">
                <a:solidFill>
                  <a:schemeClr val="accent5">
                    <a:lumMod val="40000"/>
                    <a:lumOff val="60000"/>
                  </a:schemeClr>
                </a:solidFill>
              </a:rPr>
              <a:t>suis</a:t>
            </a:r>
            <a:r>
              <a:rPr lang="en-US" sz="8800" dirty="0">
                <a:solidFill>
                  <a:schemeClr val="accent5">
                    <a:lumMod val="40000"/>
                    <a:lumOff val="60000"/>
                  </a:schemeClr>
                </a:solidFill>
              </a:rPr>
              <a:t>-je ?</a:t>
            </a:r>
            <a:endParaRPr lang="en-US" sz="8800" dirty="0">
              <a:solidFill>
                <a:srgbClr val="92D050"/>
              </a:solidFill>
            </a:endParaRPr>
          </a:p>
        </p:txBody>
      </p:sp>
      <p:pic>
        <p:nvPicPr>
          <p:cNvPr id="2050" name="Picture 2" descr="Rachid Zerrouki, l'éducation sentimentale"/>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31847" r="318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9791278" y="7015708"/>
            <a:ext cx="8280920" cy="769441"/>
          </a:xfrm>
          <a:prstGeom prst="rect">
            <a:avLst/>
          </a:prstGeom>
          <a:noFill/>
        </p:spPr>
        <p:txBody>
          <a:bodyPr wrap="square" rtlCol="0">
            <a:spAutoFit/>
          </a:bodyPr>
          <a:lstStyle/>
          <a:p>
            <a:r>
              <a:rPr lang="fr-FR" sz="4400" dirty="0">
                <a:solidFill>
                  <a:srgbClr val="92D050"/>
                </a:solidFill>
              </a:rPr>
              <a:t>SEGPA, Micro-collège...</a:t>
            </a:r>
          </a:p>
        </p:txBody>
      </p:sp>
    </p:spTree>
    <p:extLst>
      <p:ext uri="{BB962C8B-B14F-4D97-AF65-F5344CB8AC3E}">
        <p14:creationId xmlns:p14="http://schemas.microsoft.com/office/powerpoint/2010/main" val="3085239184"/>
      </p:ext>
    </p:extLst>
  </p:cSld>
  <p:clrMapOvr>
    <a:masterClrMapping/>
  </p:clrMapOvr>
  <p:transition spd="slow" advTm="2600">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Les principes</a:t>
            </a:r>
          </a:p>
        </p:txBody>
      </p:sp>
      <p:sp>
        <p:nvSpPr>
          <p:cNvPr id="4" name="Titre 3"/>
          <p:cNvSpPr>
            <a:spLocks noGrp="1"/>
          </p:cNvSpPr>
          <p:nvPr>
            <p:ph type="title"/>
          </p:nvPr>
        </p:nvSpPr>
        <p:spPr/>
        <p:txBody>
          <a:bodyPr/>
          <a:lstStyle/>
          <a:p>
            <a:r>
              <a:rPr lang="fr-FR" dirty="0"/>
              <a:t>Le micro-collège</a:t>
            </a:r>
          </a:p>
        </p:txBody>
      </p:sp>
      <p:sp>
        <p:nvSpPr>
          <p:cNvPr id="6" name="ZoneTexte 5"/>
          <p:cNvSpPr txBox="1"/>
          <p:nvPr/>
        </p:nvSpPr>
        <p:spPr>
          <a:xfrm>
            <a:off x="718270" y="3717959"/>
            <a:ext cx="6408712" cy="2062103"/>
          </a:xfrm>
          <a:prstGeom prst="rect">
            <a:avLst/>
          </a:prstGeom>
          <a:noFill/>
        </p:spPr>
        <p:txBody>
          <a:bodyPr wrap="square" rtlCol="0">
            <a:spAutoFit/>
          </a:bodyPr>
          <a:lstStyle/>
          <a:p>
            <a:pPr marL="457200" indent="-457200">
              <a:buFontTx/>
              <a:buChar char="-"/>
            </a:pPr>
            <a:r>
              <a:rPr lang="fr-FR" dirty="0">
                <a:solidFill>
                  <a:srgbClr val="92D050"/>
                </a:solidFill>
              </a:rPr>
              <a:t>Open.scol</a:t>
            </a:r>
          </a:p>
          <a:p>
            <a:pPr marL="457200" indent="-457200">
              <a:buFontTx/>
              <a:buChar char="-"/>
            </a:pPr>
            <a:r>
              <a:rPr lang="fr-FR" dirty="0">
                <a:solidFill>
                  <a:srgbClr val="92D050"/>
                </a:solidFill>
              </a:rPr>
              <a:t>PIF</a:t>
            </a:r>
          </a:p>
          <a:p>
            <a:pPr marL="457200" indent="-457200">
              <a:buFontTx/>
              <a:buChar char="-"/>
            </a:pPr>
            <a:r>
              <a:rPr lang="fr-FR" dirty="0">
                <a:solidFill>
                  <a:srgbClr val="92D050"/>
                </a:solidFill>
              </a:rPr>
              <a:t>Tableau des rêves</a:t>
            </a:r>
          </a:p>
          <a:p>
            <a:pPr marL="457200" indent="-457200">
              <a:buFontTx/>
              <a:buChar char="-"/>
            </a:pPr>
            <a:r>
              <a:rPr lang="fr-FR" dirty="0">
                <a:solidFill>
                  <a:srgbClr val="92D050"/>
                </a:solidFill>
              </a:rPr>
              <a:t>Stages et mini stages</a:t>
            </a:r>
          </a:p>
        </p:txBody>
      </p:sp>
      <p:pic>
        <p:nvPicPr>
          <p:cNvPr id="5" name="Image 4"/>
          <p:cNvPicPr>
            <a:picLocks noChangeAspect="1"/>
          </p:cNvPicPr>
          <p:nvPr/>
        </p:nvPicPr>
        <p:blipFill>
          <a:blip r:embed="rId2"/>
          <a:stretch>
            <a:fillRect/>
          </a:stretch>
        </p:blipFill>
        <p:spPr>
          <a:xfrm>
            <a:off x="9143205" y="4999484"/>
            <a:ext cx="5066601" cy="3898508"/>
          </a:xfrm>
          <a:prstGeom prst="rect">
            <a:avLst/>
          </a:prstGeom>
        </p:spPr>
      </p:pic>
    </p:spTree>
    <p:extLst>
      <p:ext uri="{BB962C8B-B14F-4D97-AF65-F5344CB8AC3E}">
        <p14:creationId xmlns:p14="http://schemas.microsoft.com/office/powerpoint/2010/main" val="1280848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5F510-1D9D-9B50-EFE8-0D1D6A412ADF}"/>
              </a:ext>
            </a:extLst>
          </p:cNvPr>
          <p:cNvSpPr>
            <a:spLocks noGrp="1"/>
          </p:cNvSpPr>
          <p:nvPr>
            <p:ph type="title"/>
          </p:nvPr>
        </p:nvSpPr>
        <p:spPr/>
        <p:txBody>
          <a:bodyPr lIns="91440" tIns="45720" rIns="91440" bIns="45720" anchor="t"/>
          <a:lstStyle/>
          <a:p>
            <a:r>
              <a:rPr lang="fr-FR" sz="4400" dirty="0">
                <a:cs typeface="Calibri"/>
              </a:rPr>
              <a:t>Intervention de Camille de Foucauld </a:t>
            </a:r>
            <a:endParaRPr lang="fr-FR" sz="4400" dirty="0"/>
          </a:p>
        </p:txBody>
      </p:sp>
      <p:sp>
        <p:nvSpPr>
          <p:cNvPr id="3" name="Espace réservé du contenu 2">
            <a:extLst>
              <a:ext uri="{FF2B5EF4-FFF2-40B4-BE49-F238E27FC236}">
                <a16:creationId xmlns:a16="http://schemas.microsoft.com/office/drawing/2014/main" id="{BB2E43F5-B45F-7B2B-2A9B-8CBD8C0E7DCD}"/>
              </a:ext>
            </a:extLst>
          </p:cNvPr>
          <p:cNvSpPr>
            <a:spLocks noGrp="1"/>
          </p:cNvSpPr>
          <p:nvPr>
            <p:ph idx="1"/>
          </p:nvPr>
        </p:nvSpPr>
        <p:spPr/>
        <p:txBody>
          <a:bodyPr vert="horz" lIns="91440" tIns="45720" rIns="91440" bIns="45720" rtlCol="0" anchor="t">
            <a:normAutofit/>
          </a:bodyPr>
          <a:lstStyle/>
          <a:p>
            <a:r>
              <a:rPr lang="fr-FR" sz="2400" b="1" dirty="0">
                <a:latin typeface="Calibri Light"/>
                <a:cs typeface="Calibri Light"/>
              </a:rPr>
              <a:t>Bilan global en 2022 </a:t>
            </a:r>
            <a:endParaRPr lang="fr-FR" sz="2400" dirty="0">
              <a:latin typeface="Calibri Light"/>
              <a:cs typeface="Calibri Light"/>
            </a:endParaRPr>
          </a:p>
          <a:p>
            <a:r>
              <a:rPr lang="fr-FR" sz="2400" dirty="0">
                <a:latin typeface="Calibri Light"/>
                <a:cs typeface="Calibri Light"/>
              </a:rPr>
              <a:t>Chiffres de l’étude de Break </a:t>
            </a:r>
            <a:r>
              <a:rPr lang="fr-FR" sz="2400" err="1">
                <a:latin typeface="Calibri Light"/>
                <a:cs typeface="Calibri Light"/>
              </a:rPr>
              <a:t>Poverty</a:t>
            </a:r>
            <a:r>
              <a:rPr lang="fr-FR" sz="2400" dirty="0">
                <a:latin typeface="Calibri Light"/>
                <a:cs typeface="Calibri Light"/>
              </a:rPr>
              <a:t> </a:t>
            </a:r>
            <a:r>
              <a:rPr lang="fr-FR" sz="2400" err="1">
                <a:latin typeface="Calibri Light"/>
                <a:cs typeface="Calibri Light"/>
              </a:rPr>
              <a:t>Foundation</a:t>
            </a:r>
            <a:br>
              <a:rPr lang="fr-FR" sz="2400" dirty="0">
                <a:latin typeface="Calibri Light"/>
                <a:cs typeface="Calibri Light"/>
              </a:rPr>
            </a:br>
            <a:r>
              <a:rPr lang="fr-FR" sz="2400" dirty="0">
                <a:latin typeface="Calibri Light"/>
                <a:cs typeface="Calibri Light"/>
              </a:rPr>
              <a:t>160 000 jeunes français par génération se déclarent hors de tout emploi et de formation à 20-24 ans, soit 20% d’une classe d’âge. Une proportion croissante.</a:t>
            </a:r>
            <a:br>
              <a:rPr lang="fr-FR" sz="2400" dirty="0">
                <a:latin typeface="Calibri Light"/>
                <a:cs typeface="Calibri Light"/>
              </a:rPr>
            </a:br>
            <a:r>
              <a:rPr lang="fr-FR" sz="2400" dirty="0">
                <a:latin typeface="Calibri Light"/>
                <a:cs typeface="Calibri Light"/>
              </a:rPr>
              <a:t>Ainsi définit-on le décrochage : par son résultat, celui de l’échec de l’éducation au bout du parcours scolaire et l’entrée dans l’âge adulte.</a:t>
            </a:r>
            <a:br>
              <a:rPr lang="fr-FR" sz="2400" dirty="0">
                <a:latin typeface="Calibri Light"/>
                <a:cs typeface="Calibri Light"/>
              </a:rPr>
            </a:br>
            <a:endParaRPr lang="fr-FR" sz="2400" dirty="0">
              <a:latin typeface="Calibri Light"/>
              <a:cs typeface="Calibri Light"/>
            </a:endParaRPr>
          </a:p>
          <a:p>
            <a:r>
              <a:rPr lang="fr-FR" sz="2400" b="1" dirty="0">
                <a:latin typeface="Calibri Light"/>
                <a:cs typeface="Calibri Light"/>
              </a:rPr>
              <a:t>Tout au long de sa scolarité (et même après), un jeune désinvesti peut toujours raccrocher les wagons mais c’est important d’en parler car le décrochage est un phénomène prédictif : apprenons à le voir venir.</a:t>
            </a:r>
            <a:br>
              <a:rPr lang="fr-FR" sz="2400" b="1" dirty="0">
                <a:latin typeface="Calibri Light"/>
                <a:cs typeface="Calibri Light"/>
              </a:rPr>
            </a:br>
            <a:r>
              <a:rPr lang="fr-FR" sz="2400" b="1" dirty="0">
                <a:latin typeface="Calibri Light"/>
                <a:cs typeface="Calibri Light"/>
              </a:rPr>
              <a:t>&gt; D’une part, il est normal dans le courant de l’adolescence d’avoir des années marquées par un désinvestissement face à l’institution scolaire, un manque d’énergie, le sentiment d’être perdu </a:t>
            </a:r>
            <a:r>
              <a:rPr lang="fr-FR" sz="2400" b="1" err="1">
                <a:latin typeface="Calibri Light"/>
                <a:cs typeface="Calibri Light"/>
              </a:rPr>
              <a:t>etc</a:t>
            </a:r>
            <a:r>
              <a:rPr lang="fr-FR" sz="2400" b="1" dirty="0">
                <a:latin typeface="Calibri Light"/>
                <a:cs typeface="Calibri Light"/>
              </a:rPr>
              <a:t>)</a:t>
            </a:r>
            <a:br>
              <a:rPr lang="fr-FR" sz="2400" b="1" dirty="0">
                <a:latin typeface="Calibri Light"/>
                <a:cs typeface="Calibri Light"/>
              </a:rPr>
            </a:br>
            <a:r>
              <a:rPr lang="fr-FR" sz="2400" b="1" dirty="0">
                <a:latin typeface="Calibri Light"/>
                <a:cs typeface="Calibri Light"/>
              </a:rPr>
              <a:t>&gt; D’autre part, si ce désengagement se maintient, le jeune peut passer du statut de ponctuellement « décroché » à celui de « décrocheur » dans la durée : le plus souvent absent (mais parfois présent en classe sans vraiment l’être), désinformé, mutique, il subit son parcours scolaire qui finit par lui échapper.</a:t>
            </a:r>
            <a:br>
              <a:rPr lang="fr-FR" sz="2400" b="1" dirty="0">
                <a:latin typeface="Calibri Light"/>
                <a:cs typeface="Calibri Light"/>
              </a:rPr>
            </a:br>
            <a:br>
              <a:rPr lang="fr-FR" sz="2400" b="1" dirty="0">
                <a:latin typeface="Calibri Light"/>
                <a:cs typeface="Calibri Light"/>
              </a:rPr>
            </a:br>
            <a:r>
              <a:rPr lang="fr-FR" sz="2400" b="1" dirty="0">
                <a:latin typeface="Calibri Light"/>
                <a:cs typeface="Calibri Light"/>
              </a:rPr>
              <a:t>Le décrochage est souvent l’aboutissement un long processus et exceptionnellement la conséquence directe et brutale d’un choc dans la vie du jeune et/ou lors de période de transition (du primaire au collège, au moment des choix d’orientation…)</a:t>
            </a:r>
            <a:br>
              <a:rPr lang="fr-FR" sz="2400" b="1" dirty="0">
                <a:latin typeface="Calibri Light"/>
                <a:cs typeface="Calibri Light"/>
              </a:rPr>
            </a:br>
            <a:endParaRPr lang="fr-FR" sz="1800" dirty="0">
              <a:latin typeface="Calibri Light"/>
              <a:cs typeface="Calibri Light"/>
            </a:endParaRPr>
          </a:p>
          <a:p>
            <a:endParaRPr lang="fr-FR" dirty="0">
              <a:cs typeface="Calibri"/>
            </a:endParaRPr>
          </a:p>
        </p:txBody>
      </p:sp>
      <p:sp>
        <p:nvSpPr>
          <p:cNvPr id="4" name="Espace réservé du numéro de diapositive 3">
            <a:extLst>
              <a:ext uri="{FF2B5EF4-FFF2-40B4-BE49-F238E27FC236}">
                <a16:creationId xmlns:a16="http://schemas.microsoft.com/office/drawing/2014/main" id="{14936DC2-897A-AC30-AAB5-86759B8D1A28}"/>
              </a:ext>
            </a:extLst>
          </p:cNvPr>
          <p:cNvSpPr>
            <a:spLocks noGrp="1"/>
          </p:cNvSpPr>
          <p:nvPr>
            <p:ph type="sldNum" sz="quarter" idx="12"/>
          </p:nvPr>
        </p:nvSpPr>
        <p:spPr/>
        <p:txBody>
          <a:bodyPr/>
          <a:lstStyle/>
          <a:p>
            <a:fld id="{96538381-93E3-BB47-9751-DACDB8DC3AD3}" type="slidenum">
              <a:rPr lang="fr-FR" smtClean="0"/>
              <a:t>41</a:t>
            </a:fld>
            <a:endParaRPr lang="fr-FR" dirty="0"/>
          </a:p>
        </p:txBody>
      </p:sp>
    </p:spTree>
    <p:extLst>
      <p:ext uri="{BB962C8B-B14F-4D97-AF65-F5344CB8AC3E}">
        <p14:creationId xmlns:p14="http://schemas.microsoft.com/office/powerpoint/2010/main" val="4027539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149F9-18CB-CFAA-5F84-E044B1B272A9}"/>
              </a:ext>
            </a:extLst>
          </p:cNvPr>
          <p:cNvSpPr>
            <a:spLocks noGrp="1"/>
          </p:cNvSpPr>
          <p:nvPr>
            <p:ph type="title"/>
          </p:nvPr>
        </p:nvSpPr>
        <p:spPr/>
        <p:txBody>
          <a:bodyPr lIns="91440" tIns="45720" rIns="91440" bIns="45720" anchor="t"/>
          <a:lstStyle/>
          <a:p>
            <a:r>
              <a:rPr lang="fr-FR" sz="4400" dirty="0">
                <a:cs typeface="Calibri"/>
              </a:rPr>
              <a:t>Intervention de Camille de Foucauld </a:t>
            </a:r>
            <a:endParaRPr lang="fr-FR" sz="4400" dirty="0"/>
          </a:p>
        </p:txBody>
      </p:sp>
      <p:sp>
        <p:nvSpPr>
          <p:cNvPr id="3" name="Espace réservé du contenu 2">
            <a:extLst>
              <a:ext uri="{FF2B5EF4-FFF2-40B4-BE49-F238E27FC236}">
                <a16:creationId xmlns:a16="http://schemas.microsoft.com/office/drawing/2014/main" id="{3A7CCC29-AB2F-EF03-1761-728D53027F4C}"/>
              </a:ext>
            </a:extLst>
          </p:cNvPr>
          <p:cNvSpPr>
            <a:spLocks noGrp="1"/>
          </p:cNvSpPr>
          <p:nvPr>
            <p:ph idx="1"/>
          </p:nvPr>
        </p:nvSpPr>
        <p:spPr/>
        <p:txBody>
          <a:bodyPr vert="horz" lIns="91440" tIns="45720" rIns="91440" bIns="45720" rtlCol="0" anchor="t">
            <a:normAutofit/>
          </a:bodyPr>
          <a:lstStyle/>
          <a:p>
            <a:r>
              <a:rPr lang="fr-FR" sz="2400" b="1" dirty="0">
                <a:latin typeface="Calibri Light"/>
                <a:cs typeface="Calibri Light"/>
              </a:rPr>
              <a:t>Il s’agit le plus souvent d’un long processus car il existe inévitablement un </a:t>
            </a:r>
            <a:r>
              <a:rPr lang="fr-FR" sz="2400" b="1" i="1" dirty="0">
                <a:latin typeface="Calibri Light"/>
                <a:cs typeface="Calibri Light"/>
              </a:rPr>
              <a:t>terreau</a:t>
            </a:r>
            <a:r>
              <a:rPr lang="fr-FR" sz="2400" b="1" dirty="0">
                <a:latin typeface="Calibri Light"/>
                <a:cs typeface="Calibri Light"/>
              </a:rPr>
              <a:t> au décrochage.</a:t>
            </a:r>
            <a:endParaRPr lang="fr-FR" sz="2400" dirty="0">
              <a:latin typeface="Calibri Light"/>
              <a:cs typeface="Calibri Light"/>
            </a:endParaRPr>
          </a:p>
          <a:p>
            <a:r>
              <a:rPr lang="fr-FR" sz="2400" dirty="0">
                <a:latin typeface="Calibri Light"/>
                <a:cs typeface="Calibri Light"/>
              </a:rPr>
              <a:t>4 facteurs ou prédicteurs de décrochage sont identifiés par </a:t>
            </a:r>
            <a:r>
              <a:rPr lang="fr-FR" sz="2400" err="1">
                <a:latin typeface="Calibri Light"/>
                <a:cs typeface="Calibri Light"/>
              </a:rPr>
              <a:t>Ecolhuma</a:t>
            </a:r>
            <a:r>
              <a:rPr lang="fr-FR" sz="2400" dirty="0">
                <a:latin typeface="Calibri Light"/>
                <a:cs typeface="Calibri Light"/>
              </a:rPr>
              <a:t> selon la parole des enseignants eux-mêmes : </a:t>
            </a:r>
            <a:br>
              <a:rPr lang="fr-FR" sz="2400" dirty="0">
                <a:latin typeface="Calibri Light"/>
                <a:cs typeface="Calibri Light"/>
              </a:rPr>
            </a:br>
            <a:r>
              <a:rPr lang="fr-FR" sz="2400" dirty="0">
                <a:latin typeface="Calibri Light"/>
                <a:cs typeface="Calibri Light"/>
              </a:rPr>
              <a:t>&gt; le fait d’être issu(e) d'un </a:t>
            </a:r>
            <a:r>
              <a:rPr lang="fr-FR" sz="2400" b="1" dirty="0">
                <a:latin typeface="Calibri Light"/>
                <a:cs typeface="Calibri Light"/>
              </a:rPr>
              <a:t>milieu socio-économique</a:t>
            </a:r>
            <a:r>
              <a:rPr lang="fr-FR" sz="2400" dirty="0">
                <a:latin typeface="Calibri Light"/>
                <a:cs typeface="Calibri Light"/>
              </a:rPr>
              <a:t> </a:t>
            </a:r>
            <a:r>
              <a:rPr lang="fr-FR" sz="2400" b="1" dirty="0">
                <a:latin typeface="Calibri Light"/>
                <a:cs typeface="Calibri Light"/>
              </a:rPr>
              <a:t>défavorisé </a:t>
            </a:r>
            <a:r>
              <a:rPr lang="fr-FR" sz="2400" dirty="0">
                <a:latin typeface="Calibri Light"/>
                <a:cs typeface="Calibri Light"/>
              </a:rPr>
              <a:t>(ce qui ne veut pas dire que les autres catégories de populations sont épargnées) ; </a:t>
            </a:r>
          </a:p>
          <a:p>
            <a:r>
              <a:rPr lang="fr-FR" sz="2400" dirty="0">
                <a:latin typeface="Calibri Light"/>
                <a:cs typeface="Calibri Light"/>
              </a:rPr>
              <a:t>&gt; le fait d’avoir vécu un ou plusieurs </a:t>
            </a:r>
            <a:r>
              <a:rPr lang="fr-FR" sz="2400" b="1" dirty="0">
                <a:latin typeface="Calibri Light"/>
                <a:cs typeface="Calibri Light"/>
              </a:rPr>
              <a:t>événements stressants majeurs </a:t>
            </a:r>
            <a:r>
              <a:rPr lang="fr-FR" sz="2400" dirty="0">
                <a:latin typeface="Calibri Light"/>
                <a:cs typeface="Calibri Light"/>
              </a:rPr>
              <a:t>au cours de l'année scolaire (harcèlement, maladie, décès d'un proche, etc. – dans ce cas, la baisse des notes de l’élève est une première alerte)</a:t>
            </a:r>
            <a:br>
              <a:rPr lang="fr-FR" sz="2400" dirty="0">
                <a:latin typeface="Calibri Light"/>
                <a:cs typeface="Calibri Light"/>
              </a:rPr>
            </a:br>
            <a:r>
              <a:rPr lang="fr-FR" sz="2400" dirty="0">
                <a:latin typeface="Calibri Light"/>
                <a:cs typeface="Calibri Light"/>
              </a:rPr>
              <a:t>&gt; le fait d’avoir des </a:t>
            </a:r>
            <a:r>
              <a:rPr lang="fr-FR" sz="2400" b="1" dirty="0">
                <a:latin typeface="Calibri Light"/>
                <a:cs typeface="Calibri Light"/>
              </a:rPr>
              <a:t>difficultés d'apprentissage</a:t>
            </a:r>
            <a:r>
              <a:rPr lang="fr-FR" sz="2400" dirty="0">
                <a:latin typeface="Calibri Light"/>
                <a:cs typeface="Calibri Light"/>
              </a:rPr>
              <a:t> (handicaps invisibles) </a:t>
            </a:r>
          </a:p>
          <a:p>
            <a:r>
              <a:rPr lang="fr-FR" sz="2400" dirty="0">
                <a:latin typeface="Calibri Light"/>
                <a:cs typeface="Calibri Light"/>
              </a:rPr>
              <a:t>&gt; le fait d’avoir déjà </a:t>
            </a:r>
            <a:r>
              <a:rPr lang="fr-FR" sz="2400" b="1" dirty="0">
                <a:latin typeface="Calibri Light"/>
                <a:cs typeface="Calibri Light"/>
              </a:rPr>
              <a:t>redoublé </a:t>
            </a:r>
            <a:r>
              <a:rPr lang="fr-FR" sz="2400" dirty="0">
                <a:latin typeface="Calibri Light"/>
                <a:cs typeface="Calibri Light"/>
              </a:rPr>
              <a:t>une classe </a:t>
            </a:r>
            <a:br>
              <a:rPr lang="fr-FR" sz="2400" dirty="0">
                <a:latin typeface="Calibri Light"/>
                <a:cs typeface="Calibri Light"/>
              </a:rPr>
            </a:br>
            <a:br>
              <a:rPr lang="fr-FR" sz="2400" dirty="0">
                <a:latin typeface="Calibri Light"/>
                <a:cs typeface="Calibri Light"/>
              </a:rPr>
            </a:br>
            <a:r>
              <a:rPr lang="fr-FR" sz="2400" dirty="0">
                <a:latin typeface="Calibri Light"/>
                <a:cs typeface="Calibri Light"/>
              </a:rPr>
              <a:t>Le  décrochage est pourtant un phénomène paradoxal : aussi prédictif qu’insaisissable. </a:t>
            </a:r>
          </a:p>
          <a:p>
            <a:r>
              <a:rPr lang="fr-FR" sz="2400" i="1" dirty="0">
                <a:latin typeface="Calibri Light"/>
                <a:cs typeface="Calibri Light"/>
              </a:rPr>
              <a:t>Il est normal de se sentir démuni quand on l’observe chez son enfant. Il est la réaction complexe à plusieurs causes entremêlées, que l’on est souvent en peine de comprendre – que le jeune aurait du mal à expliquer lui-même.</a:t>
            </a:r>
            <a:br>
              <a:rPr lang="fr-FR" sz="2400" i="1" dirty="0">
                <a:latin typeface="Calibri Light"/>
                <a:cs typeface="Calibri Light"/>
              </a:rPr>
            </a:br>
            <a:r>
              <a:rPr lang="fr-FR" sz="2400" i="1" dirty="0">
                <a:latin typeface="Calibri Light"/>
                <a:cs typeface="Calibri Light"/>
              </a:rPr>
              <a:t>Malgré de nombreuses études et observations, il n’existe pas de solution magique, auquel cas elle aurait été appliquée depuis longtemps !</a:t>
            </a:r>
            <a:br>
              <a:rPr lang="fr-FR" sz="2400" i="1" dirty="0">
                <a:latin typeface="Calibri Light"/>
                <a:cs typeface="Calibri Light"/>
              </a:rPr>
            </a:br>
            <a:br>
              <a:rPr lang="fr-FR" sz="2400" i="1" dirty="0">
                <a:latin typeface="Calibri Light"/>
                <a:cs typeface="Calibri Light"/>
              </a:rPr>
            </a:br>
            <a:endParaRPr lang="fr-FR" sz="2400" i="1" dirty="0">
              <a:latin typeface="Calibri Light"/>
              <a:cs typeface="Calibri Light"/>
            </a:endParaRPr>
          </a:p>
          <a:p>
            <a:endParaRPr lang="fr-FR" dirty="0">
              <a:cs typeface="Calibri"/>
            </a:endParaRPr>
          </a:p>
        </p:txBody>
      </p:sp>
      <p:sp>
        <p:nvSpPr>
          <p:cNvPr id="4" name="Espace réservé du numéro de diapositive 3">
            <a:extLst>
              <a:ext uri="{FF2B5EF4-FFF2-40B4-BE49-F238E27FC236}">
                <a16:creationId xmlns:a16="http://schemas.microsoft.com/office/drawing/2014/main" id="{F9FF55BE-D514-22AF-DA2E-78C2C53F3115}"/>
              </a:ext>
            </a:extLst>
          </p:cNvPr>
          <p:cNvSpPr>
            <a:spLocks noGrp="1"/>
          </p:cNvSpPr>
          <p:nvPr>
            <p:ph type="sldNum" sz="quarter" idx="12"/>
          </p:nvPr>
        </p:nvSpPr>
        <p:spPr/>
        <p:txBody>
          <a:bodyPr/>
          <a:lstStyle/>
          <a:p>
            <a:fld id="{96538381-93E3-BB47-9751-DACDB8DC3AD3}" type="slidenum">
              <a:rPr lang="fr-FR" smtClean="0"/>
              <a:t>42</a:t>
            </a:fld>
            <a:endParaRPr lang="fr-FR" dirty="0"/>
          </a:p>
        </p:txBody>
      </p:sp>
    </p:spTree>
    <p:extLst>
      <p:ext uri="{BB962C8B-B14F-4D97-AF65-F5344CB8AC3E}">
        <p14:creationId xmlns:p14="http://schemas.microsoft.com/office/powerpoint/2010/main" val="3489418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E0F4D-D7DB-0D7E-758D-EAF24939E1A4}"/>
              </a:ext>
            </a:extLst>
          </p:cNvPr>
          <p:cNvSpPr>
            <a:spLocks noGrp="1"/>
          </p:cNvSpPr>
          <p:nvPr>
            <p:ph type="title"/>
          </p:nvPr>
        </p:nvSpPr>
        <p:spPr/>
        <p:txBody>
          <a:bodyPr lIns="91440" tIns="45720" rIns="91440" bIns="45720" anchor="t"/>
          <a:lstStyle/>
          <a:p>
            <a:r>
              <a:rPr lang="fr-FR" sz="4400" dirty="0">
                <a:cs typeface="Calibri"/>
              </a:rPr>
              <a:t>Intervention de Camille de Foucauld</a:t>
            </a:r>
            <a:r>
              <a:rPr lang="fr-FR" dirty="0">
                <a:cs typeface="Calibri"/>
              </a:rPr>
              <a:t> </a:t>
            </a:r>
            <a:endParaRPr lang="fr-FR" dirty="0"/>
          </a:p>
        </p:txBody>
      </p:sp>
      <p:sp>
        <p:nvSpPr>
          <p:cNvPr id="3" name="Espace réservé du contenu 2">
            <a:extLst>
              <a:ext uri="{FF2B5EF4-FFF2-40B4-BE49-F238E27FC236}">
                <a16:creationId xmlns:a16="http://schemas.microsoft.com/office/drawing/2014/main" id="{4646537A-CB3A-085D-F5BE-7F715B6BE4AD}"/>
              </a:ext>
            </a:extLst>
          </p:cNvPr>
          <p:cNvSpPr>
            <a:spLocks noGrp="1"/>
          </p:cNvSpPr>
          <p:nvPr>
            <p:ph idx="1"/>
          </p:nvPr>
        </p:nvSpPr>
        <p:spPr/>
        <p:txBody>
          <a:bodyPr vert="horz" lIns="91440" tIns="45720" rIns="91440" bIns="45720" rtlCol="0" anchor="t">
            <a:normAutofit/>
          </a:bodyPr>
          <a:lstStyle/>
          <a:p>
            <a:r>
              <a:rPr lang="fr-FR" sz="2400" b="1" dirty="0">
                <a:latin typeface="Calibri Light"/>
                <a:cs typeface="Calibri Light"/>
              </a:rPr>
              <a:t>Que fait l’Etat aujourd’hui ?</a:t>
            </a:r>
            <a:endParaRPr lang="fr-FR" sz="2400" dirty="0">
              <a:latin typeface="Calibri Light"/>
              <a:cs typeface="Calibri Light"/>
            </a:endParaRPr>
          </a:p>
          <a:p>
            <a:r>
              <a:rPr lang="fr-FR" sz="2400" dirty="0">
                <a:latin typeface="Calibri Light"/>
                <a:cs typeface="Calibri Light"/>
              </a:rPr>
              <a:t>Probablement pas assez car on estime à 230 000 euros le coût de prise en charge spécifique d’un jeune décrocheur, soit 8 fois le prix d’une année de collège d’un élève non-décrocheur !</a:t>
            </a:r>
            <a:br>
              <a:rPr lang="fr-FR" sz="2400" dirty="0">
                <a:latin typeface="Calibri Light"/>
                <a:cs typeface="Calibri Light"/>
              </a:rPr>
            </a:br>
            <a:endParaRPr lang="fr-FR" sz="2400" dirty="0">
              <a:latin typeface="Calibri Light"/>
              <a:cs typeface="Calibri Light"/>
            </a:endParaRPr>
          </a:p>
          <a:p>
            <a:r>
              <a:rPr lang="fr-FR" sz="2400" dirty="0">
                <a:latin typeface="Calibri Light"/>
                <a:cs typeface="Calibri Light"/>
              </a:rPr>
              <a:t>Aujourd’hui, les moyens financiers développés sont loin de capter l’ensemble des décrocheurs : </a:t>
            </a:r>
          </a:p>
          <a:p>
            <a:r>
              <a:rPr lang="fr-FR" sz="2400" dirty="0">
                <a:latin typeface="Calibri Light"/>
                <a:cs typeface="Calibri Light"/>
              </a:rPr>
              <a:t>les territoires d’Education prioritaire (REP et REP+), qui captent la majorité des ressources financières, sont assez peu probants en termes d’impact social ; les approches différenciées (classes SEGPA, ULIS, classes relai…) accompagnent les élèves sur certains besoins spécifiques mais ne sont pas des dispositifs de lutte contre le décrochage. </a:t>
            </a:r>
            <a:br>
              <a:rPr lang="fr-FR" sz="2400" dirty="0">
                <a:latin typeface="Calibri Light"/>
                <a:cs typeface="Calibri Light"/>
              </a:rPr>
            </a:br>
            <a:r>
              <a:rPr lang="fr-FR" sz="2400" dirty="0">
                <a:latin typeface="Calibri Light"/>
                <a:cs typeface="Calibri Light"/>
              </a:rPr>
              <a:t>Par ailleurs, plus de la moitié des décrocheurs échappent à l’ensemble de ces dispositifs.</a:t>
            </a:r>
          </a:p>
          <a:p>
            <a:r>
              <a:rPr lang="fr-FR" sz="2400" dirty="0">
                <a:latin typeface="Calibri Light"/>
                <a:cs typeface="Calibri Light"/>
              </a:rPr>
              <a:t>Enfin, les innombrables pratiques mises en place hors des établissements et parfois avec les associations (tutorat, mentorat…) représentent, mis bout à bout 2% en moyenne du temps scolaire de chacun d’entre eux …</a:t>
            </a:r>
          </a:p>
          <a:p>
            <a:endParaRPr lang="fr-FR" sz="2400" dirty="0">
              <a:latin typeface="Calibri Light"/>
              <a:cs typeface="Calibri Light"/>
            </a:endParaRPr>
          </a:p>
          <a:p>
            <a:endParaRPr lang="fr-FR" sz="2400" dirty="0">
              <a:cs typeface="Calibri"/>
            </a:endParaRPr>
          </a:p>
        </p:txBody>
      </p:sp>
      <p:sp>
        <p:nvSpPr>
          <p:cNvPr id="4" name="Espace réservé du numéro de diapositive 3">
            <a:extLst>
              <a:ext uri="{FF2B5EF4-FFF2-40B4-BE49-F238E27FC236}">
                <a16:creationId xmlns:a16="http://schemas.microsoft.com/office/drawing/2014/main" id="{64F17459-1030-A24A-5522-F41FA3948EC5}"/>
              </a:ext>
            </a:extLst>
          </p:cNvPr>
          <p:cNvSpPr>
            <a:spLocks noGrp="1"/>
          </p:cNvSpPr>
          <p:nvPr>
            <p:ph type="sldNum" sz="quarter" idx="12"/>
          </p:nvPr>
        </p:nvSpPr>
        <p:spPr/>
        <p:txBody>
          <a:bodyPr/>
          <a:lstStyle/>
          <a:p>
            <a:fld id="{96538381-93E3-BB47-9751-DACDB8DC3AD3}" type="slidenum">
              <a:rPr lang="fr-FR" smtClean="0"/>
              <a:t>43</a:t>
            </a:fld>
            <a:endParaRPr lang="fr-FR" dirty="0"/>
          </a:p>
        </p:txBody>
      </p:sp>
    </p:spTree>
    <p:extLst>
      <p:ext uri="{BB962C8B-B14F-4D97-AF65-F5344CB8AC3E}">
        <p14:creationId xmlns:p14="http://schemas.microsoft.com/office/powerpoint/2010/main" val="1015279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9482-FAFE-CD6C-DEFC-77EF76B2477B}"/>
              </a:ext>
            </a:extLst>
          </p:cNvPr>
          <p:cNvSpPr>
            <a:spLocks noGrp="1"/>
          </p:cNvSpPr>
          <p:nvPr>
            <p:ph type="title"/>
          </p:nvPr>
        </p:nvSpPr>
        <p:spPr/>
        <p:txBody>
          <a:bodyPr lIns="91440" tIns="45720" rIns="91440" bIns="45720" anchor="t"/>
          <a:lstStyle/>
          <a:p>
            <a:r>
              <a:rPr lang="fr-FR" sz="4400" dirty="0">
                <a:cs typeface="Calibri"/>
              </a:rPr>
              <a:t>Intervention de Camille de Foucauld </a:t>
            </a:r>
            <a:endParaRPr lang="fr-FR" sz="4400" dirty="0"/>
          </a:p>
        </p:txBody>
      </p:sp>
      <p:sp>
        <p:nvSpPr>
          <p:cNvPr id="3" name="Espace réservé du contenu 2">
            <a:extLst>
              <a:ext uri="{FF2B5EF4-FFF2-40B4-BE49-F238E27FC236}">
                <a16:creationId xmlns:a16="http://schemas.microsoft.com/office/drawing/2014/main" id="{95FA0BBF-1BE0-CD38-1E20-5A9440A7539D}"/>
              </a:ext>
            </a:extLst>
          </p:cNvPr>
          <p:cNvSpPr>
            <a:spLocks noGrp="1"/>
          </p:cNvSpPr>
          <p:nvPr>
            <p:ph idx="1"/>
          </p:nvPr>
        </p:nvSpPr>
        <p:spPr/>
        <p:txBody>
          <a:bodyPr vert="horz" lIns="91440" tIns="45720" rIns="91440" bIns="45720" rtlCol="0" anchor="t">
            <a:noAutofit/>
          </a:bodyPr>
          <a:lstStyle/>
          <a:p>
            <a:r>
              <a:rPr lang="fr-FR" sz="2400" b="1" dirty="0">
                <a:latin typeface="Calibri Light"/>
                <a:cs typeface="Calibri Light"/>
              </a:rPr>
              <a:t>Que </a:t>
            </a:r>
            <a:r>
              <a:rPr lang="fr-FR" sz="2400" b="1" i="1" dirty="0">
                <a:latin typeface="Calibri Light"/>
                <a:cs typeface="Calibri Light"/>
              </a:rPr>
              <a:t>pourrait</a:t>
            </a:r>
            <a:r>
              <a:rPr lang="fr-FR" sz="2400" b="1" dirty="0">
                <a:latin typeface="Calibri Light"/>
                <a:cs typeface="Calibri Light"/>
              </a:rPr>
              <a:t> faire l’Etat aujourd’hui ?</a:t>
            </a:r>
            <a:br>
              <a:rPr lang="fr-FR" sz="2400" b="1" dirty="0">
                <a:latin typeface="Calibri Light"/>
                <a:cs typeface="Calibri Light"/>
              </a:rPr>
            </a:br>
            <a:r>
              <a:rPr lang="fr-FR" sz="2400" b="1" dirty="0">
                <a:latin typeface="Calibri Light"/>
                <a:cs typeface="Calibri Light"/>
              </a:rPr>
              <a:t>Gardons espoir en observant la marge de progression des politiques éducatives en la matière et l’accroissement de données de connaissances.</a:t>
            </a:r>
            <a:endParaRPr lang="fr-FR" sz="2400" dirty="0">
              <a:latin typeface="Calibri Light"/>
              <a:cs typeface="Calibri Light"/>
            </a:endParaRPr>
          </a:p>
          <a:p>
            <a:r>
              <a:rPr lang="fr-FR" sz="2400" u="sng" dirty="0">
                <a:latin typeface="Calibri Light"/>
                <a:cs typeface="Calibri Light"/>
              </a:rPr>
              <a:t>On sait par exemple quelles pratiques pédagogiques mettent en place de bonnes barrières contre le décrochage</a:t>
            </a:r>
            <a:r>
              <a:rPr lang="fr-FR" sz="2400" dirty="0">
                <a:latin typeface="Calibri Light"/>
                <a:cs typeface="Calibri Light"/>
              </a:rPr>
              <a:t> – </a:t>
            </a:r>
            <a:r>
              <a:rPr lang="fr-FR" sz="2400" u="sng" dirty="0">
                <a:latin typeface="Calibri Light"/>
                <a:cs typeface="Calibri Light"/>
              </a:rPr>
              <a:t>développons la formation des enseignants !</a:t>
            </a:r>
            <a:br>
              <a:rPr lang="fr-FR" sz="2400" u="sng" dirty="0">
                <a:latin typeface="Calibri Light"/>
                <a:cs typeface="Calibri Light"/>
              </a:rPr>
            </a:br>
            <a:r>
              <a:rPr lang="fr-FR" sz="2400" u="sng" dirty="0">
                <a:latin typeface="Calibri Light"/>
                <a:cs typeface="Calibri Light"/>
              </a:rPr>
              <a:t>- le fait de développer le sentiment d’efficacité de l’élève (on commence facile, et l’apprentissage doit être </a:t>
            </a:r>
            <a:r>
              <a:rPr lang="fr-FR" sz="2400" i="1" dirty="0">
                <a:latin typeface="Calibri Light"/>
                <a:cs typeface="Calibri Light"/>
              </a:rPr>
              <a:t>satisfaisant – </a:t>
            </a:r>
            <a:r>
              <a:rPr lang="fr-FR" sz="2400" dirty="0">
                <a:latin typeface="Calibri Light"/>
                <a:cs typeface="Calibri Light"/>
              </a:rPr>
              <a:t>se tromper ne doit pas être motif de sanction, sauf en situation d’évaluation finale)</a:t>
            </a:r>
            <a:br>
              <a:rPr lang="fr-FR" sz="2400" dirty="0">
                <a:latin typeface="Calibri Light"/>
                <a:cs typeface="Calibri Light"/>
              </a:rPr>
            </a:br>
            <a:r>
              <a:rPr lang="fr-FR" sz="2400" dirty="0">
                <a:latin typeface="Calibri Light"/>
                <a:cs typeface="Calibri Light"/>
              </a:rPr>
              <a:t>-le fait d’expliciter les apprentissages (non ! ce n’est pas inutile d’apprendre les fractions et voici pourquoi)</a:t>
            </a:r>
            <a:br>
              <a:rPr lang="fr-FR" sz="2400" dirty="0">
                <a:latin typeface="Calibri Light"/>
                <a:cs typeface="Calibri Light"/>
              </a:rPr>
            </a:br>
            <a:r>
              <a:rPr lang="fr-FR" sz="2400" dirty="0">
                <a:latin typeface="Calibri Light"/>
                <a:cs typeface="Calibri Light"/>
              </a:rPr>
              <a:t>-développer les compétences psychosociales (=le savoir-être – curiosité, collectif, </a:t>
            </a:r>
            <a:r>
              <a:rPr lang="fr-FR" sz="2400" dirty="0" err="1">
                <a:latin typeface="Calibri Light"/>
                <a:cs typeface="Calibri Light"/>
              </a:rPr>
              <a:t>etc</a:t>
            </a:r>
            <a:r>
              <a:rPr lang="fr-FR" sz="2400" dirty="0">
                <a:latin typeface="Calibri Light"/>
                <a:cs typeface="Calibri Light"/>
              </a:rPr>
              <a:t>), qui seront bien plus déterminantes pour l’insertion pro que le coefficient intellectuel. </a:t>
            </a:r>
            <a:br>
              <a:rPr lang="fr-FR" sz="2400" dirty="0">
                <a:latin typeface="Calibri Light"/>
                <a:cs typeface="Calibri Light"/>
              </a:rPr>
            </a:br>
            <a:r>
              <a:rPr lang="fr-FR" sz="2400" dirty="0">
                <a:latin typeface="Calibri Light"/>
                <a:cs typeface="Calibri Light"/>
              </a:rPr>
              <a:t>-oser proposer aux décrocheurs des dispositifs « disruptifs » (hors de la classe, hors du programme) pour raviver leur curiosité</a:t>
            </a:r>
          </a:p>
          <a:p>
            <a:endParaRPr lang="fr-FR" sz="2400" dirty="0">
              <a:latin typeface="Calibri Light"/>
              <a:cs typeface="Calibri Light"/>
            </a:endParaRPr>
          </a:p>
        </p:txBody>
      </p:sp>
      <p:sp>
        <p:nvSpPr>
          <p:cNvPr id="4" name="Espace réservé du numéro de diapositive 3">
            <a:extLst>
              <a:ext uri="{FF2B5EF4-FFF2-40B4-BE49-F238E27FC236}">
                <a16:creationId xmlns:a16="http://schemas.microsoft.com/office/drawing/2014/main" id="{59E92DF1-7BE7-6332-8FD7-33AAFCEC21B1}"/>
              </a:ext>
            </a:extLst>
          </p:cNvPr>
          <p:cNvSpPr>
            <a:spLocks noGrp="1"/>
          </p:cNvSpPr>
          <p:nvPr>
            <p:ph type="sldNum" sz="quarter" idx="12"/>
          </p:nvPr>
        </p:nvSpPr>
        <p:spPr/>
        <p:txBody>
          <a:bodyPr/>
          <a:lstStyle/>
          <a:p>
            <a:fld id="{96538381-93E3-BB47-9751-DACDB8DC3AD3}" type="slidenum">
              <a:rPr lang="fr-FR" smtClean="0"/>
              <a:t>44</a:t>
            </a:fld>
            <a:endParaRPr lang="fr-FR" dirty="0"/>
          </a:p>
        </p:txBody>
      </p:sp>
    </p:spTree>
    <p:extLst>
      <p:ext uri="{BB962C8B-B14F-4D97-AF65-F5344CB8AC3E}">
        <p14:creationId xmlns:p14="http://schemas.microsoft.com/office/powerpoint/2010/main" val="3850784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4C559-208B-789A-924B-D73D3D9A9DA2}"/>
              </a:ext>
            </a:extLst>
          </p:cNvPr>
          <p:cNvSpPr>
            <a:spLocks noGrp="1"/>
          </p:cNvSpPr>
          <p:nvPr>
            <p:ph type="title"/>
          </p:nvPr>
        </p:nvSpPr>
        <p:spPr/>
        <p:txBody>
          <a:bodyPr lIns="91440" tIns="45720" rIns="91440" bIns="45720" anchor="t"/>
          <a:lstStyle/>
          <a:p>
            <a:r>
              <a:rPr lang="fr-FR" dirty="0">
                <a:cs typeface="Calibri"/>
              </a:rPr>
              <a:t>Intervention de Camille de Foucauld </a:t>
            </a:r>
            <a:endParaRPr lang="fr-FR" dirty="0"/>
          </a:p>
        </p:txBody>
      </p:sp>
      <p:sp>
        <p:nvSpPr>
          <p:cNvPr id="3" name="Espace réservé du contenu 2">
            <a:extLst>
              <a:ext uri="{FF2B5EF4-FFF2-40B4-BE49-F238E27FC236}">
                <a16:creationId xmlns:a16="http://schemas.microsoft.com/office/drawing/2014/main" id="{E3CF9891-17C3-D206-6DF3-260DA03A1C8C}"/>
              </a:ext>
            </a:extLst>
          </p:cNvPr>
          <p:cNvSpPr>
            <a:spLocks noGrp="1"/>
          </p:cNvSpPr>
          <p:nvPr>
            <p:ph idx="1"/>
          </p:nvPr>
        </p:nvSpPr>
        <p:spPr/>
        <p:txBody>
          <a:bodyPr vert="horz" lIns="91440" tIns="45720" rIns="91440" bIns="45720" rtlCol="0" anchor="t">
            <a:normAutofit/>
          </a:bodyPr>
          <a:lstStyle/>
          <a:p>
            <a:r>
              <a:rPr lang="fr-FR" sz="2400" u="sng" dirty="0">
                <a:latin typeface="Calibri Light"/>
                <a:cs typeface="Calibri Light"/>
              </a:rPr>
              <a:t>On sait que des établissements peuvent se démarquer en la matière </a:t>
            </a:r>
            <a:r>
              <a:rPr lang="fr-FR" sz="2400" dirty="0">
                <a:latin typeface="Calibri Light"/>
                <a:cs typeface="Calibri Light"/>
              </a:rPr>
              <a:t>– </a:t>
            </a:r>
            <a:r>
              <a:rPr lang="fr-FR" sz="2400" u="sng" dirty="0">
                <a:latin typeface="Calibri Light"/>
                <a:cs typeface="Calibri Light"/>
              </a:rPr>
              <a:t>donnons-leur les moyens pour :</a:t>
            </a:r>
            <a:br>
              <a:rPr lang="fr-FR" sz="2400" u="sng" dirty="0">
                <a:latin typeface="Calibri Light"/>
                <a:cs typeface="Calibri Light"/>
              </a:rPr>
            </a:br>
            <a:r>
              <a:rPr lang="fr-FR" sz="2400" u="sng" dirty="0">
                <a:latin typeface="Calibri Light"/>
                <a:cs typeface="Calibri Light"/>
              </a:rPr>
              <a:t>- créer un climat scolaire sain (il aura une influence positive plus importante qu’un mauvais climat scolaire n’aura d’influence négative)</a:t>
            </a:r>
            <a:br>
              <a:rPr lang="fr-FR" sz="2400" u="sng" dirty="0">
                <a:latin typeface="Calibri Light"/>
                <a:cs typeface="Calibri Light"/>
              </a:rPr>
            </a:br>
            <a:r>
              <a:rPr lang="fr-FR" sz="2400" u="sng" dirty="0">
                <a:latin typeface="Calibri Light"/>
                <a:cs typeface="Calibri Light"/>
              </a:rPr>
              <a:t>-développer l’éducation au choix et l’accès une orientation de qualité : beaucoup d’élèves se trouvent désemparées après avoir eux-mêmes choisi une filière qui ne leur correspond pas. Pourquoi ? Car ils ont choisi la proximité – la peur des transports est une réalité, ou qu’ils ont misé sur le seul métier qu’ils connaissaient.</a:t>
            </a:r>
            <a:endParaRPr lang="fr-FR" sz="2400" dirty="0">
              <a:latin typeface="Calibri Light"/>
              <a:cs typeface="Calibri Light"/>
            </a:endParaRPr>
          </a:p>
          <a:p>
            <a:r>
              <a:rPr lang="fr-FR" sz="2400" u="sng" dirty="0">
                <a:latin typeface="Calibri Light"/>
                <a:cs typeface="Calibri Light"/>
              </a:rPr>
              <a:t>Enfin, on sait que les réseaux sociaux et TIC ont un impact extrêmement négatif sur la persévérance scolaire. Quelles politiques publiques en ce sens ?</a:t>
            </a:r>
            <a:endParaRPr lang="fr-FR" sz="2400" dirty="0">
              <a:latin typeface="Calibri Light"/>
              <a:cs typeface="Calibri Light"/>
            </a:endParaRPr>
          </a:p>
          <a:p>
            <a:r>
              <a:rPr lang="fr-FR" sz="2400" dirty="0">
                <a:latin typeface="Calibri Light"/>
                <a:cs typeface="Calibri Light"/>
              </a:rPr>
              <a:t>Pour résumer, il faut, encore une fois, faire collectif : l’école doit être le poumon d’une société :</a:t>
            </a:r>
            <a:br>
              <a:rPr lang="fr-FR" sz="2400" dirty="0">
                <a:latin typeface="Calibri Light"/>
                <a:cs typeface="Calibri Light"/>
              </a:rPr>
            </a:br>
            <a:r>
              <a:rPr lang="fr-FR" sz="2400" dirty="0">
                <a:latin typeface="Calibri Light"/>
                <a:cs typeface="Calibri Light"/>
              </a:rPr>
              <a:t>-Ne jamais perdre une occasion de communiquer avec les autres éducateurs de l’enfant : profs, coachs sportifs, assistant(e) social(e) et infirmier(e) dans l’établissement</a:t>
            </a:r>
            <a:br>
              <a:rPr lang="fr-FR" sz="2400" dirty="0">
                <a:latin typeface="Calibri Light"/>
                <a:cs typeface="Calibri Light"/>
              </a:rPr>
            </a:br>
            <a:r>
              <a:rPr lang="fr-FR" sz="2400" dirty="0">
                <a:latin typeface="Calibri Light"/>
                <a:cs typeface="Calibri Light"/>
              </a:rPr>
              <a:t>-Encourager les enseignants à développer des partenariats avec des associations culturelles (ce que font seulement 24% </a:t>
            </a:r>
            <a:r>
              <a:rPr lang="fr-FR" sz="2400" dirty="0" err="1">
                <a:latin typeface="Calibri Light"/>
                <a:cs typeface="Calibri Light"/>
              </a:rPr>
              <a:t>ajd</a:t>
            </a:r>
            <a:r>
              <a:rPr lang="fr-FR" sz="2400" dirty="0">
                <a:latin typeface="Calibri Light"/>
                <a:cs typeface="Calibri Light"/>
              </a:rPr>
              <a:t>) et à l’inverse, « forcer » l’école à s’ouvrir aux entreprises, aux assos, aux acteurs de la ville</a:t>
            </a:r>
          </a:p>
          <a:p>
            <a:endParaRPr lang="fr-FR" dirty="0">
              <a:cs typeface="Calibri"/>
            </a:endParaRPr>
          </a:p>
        </p:txBody>
      </p:sp>
      <p:sp>
        <p:nvSpPr>
          <p:cNvPr id="4" name="Espace réservé du numéro de diapositive 3">
            <a:extLst>
              <a:ext uri="{FF2B5EF4-FFF2-40B4-BE49-F238E27FC236}">
                <a16:creationId xmlns:a16="http://schemas.microsoft.com/office/drawing/2014/main" id="{0B5D2455-5303-0A35-718B-8A420A942D35}"/>
              </a:ext>
            </a:extLst>
          </p:cNvPr>
          <p:cNvSpPr>
            <a:spLocks noGrp="1"/>
          </p:cNvSpPr>
          <p:nvPr>
            <p:ph type="sldNum" sz="quarter" idx="12"/>
          </p:nvPr>
        </p:nvSpPr>
        <p:spPr/>
        <p:txBody>
          <a:bodyPr/>
          <a:lstStyle/>
          <a:p>
            <a:fld id="{96538381-93E3-BB47-9751-DACDB8DC3AD3}" type="slidenum">
              <a:rPr lang="fr-FR" smtClean="0"/>
              <a:t>45</a:t>
            </a:fld>
            <a:endParaRPr lang="fr-FR" dirty="0"/>
          </a:p>
        </p:txBody>
      </p:sp>
    </p:spTree>
    <p:extLst>
      <p:ext uri="{BB962C8B-B14F-4D97-AF65-F5344CB8AC3E}">
        <p14:creationId xmlns:p14="http://schemas.microsoft.com/office/powerpoint/2010/main" val="1642423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8ABB60-FEE3-2E86-2155-0A437C75311A}"/>
              </a:ext>
            </a:extLst>
          </p:cNvPr>
          <p:cNvSpPr>
            <a:spLocks noGrp="1"/>
          </p:cNvSpPr>
          <p:nvPr>
            <p:ph type="title"/>
          </p:nvPr>
        </p:nvSpPr>
        <p:spPr/>
        <p:txBody>
          <a:bodyPr lIns="91440" tIns="45720" rIns="91440" bIns="45720" anchor="t"/>
          <a:lstStyle/>
          <a:p>
            <a:r>
              <a:rPr lang="fr-FR" dirty="0">
                <a:cs typeface="Calibri"/>
              </a:rPr>
              <a:t>Ressources </a:t>
            </a:r>
            <a:endParaRPr lang="fr-FR" dirty="0"/>
          </a:p>
        </p:txBody>
      </p:sp>
      <p:sp>
        <p:nvSpPr>
          <p:cNvPr id="3" name="Espace réservé du contenu 2">
            <a:extLst>
              <a:ext uri="{FF2B5EF4-FFF2-40B4-BE49-F238E27FC236}">
                <a16:creationId xmlns:a16="http://schemas.microsoft.com/office/drawing/2014/main" id="{DDF91AD2-97F8-1ACB-591A-9670020D9F16}"/>
              </a:ext>
            </a:extLst>
          </p:cNvPr>
          <p:cNvSpPr>
            <a:spLocks noGrp="1"/>
          </p:cNvSpPr>
          <p:nvPr>
            <p:ph idx="1"/>
          </p:nvPr>
        </p:nvSpPr>
        <p:spPr/>
        <p:txBody>
          <a:bodyPr vert="horz" lIns="91440" tIns="45720" rIns="91440" bIns="45720" rtlCol="0" anchor="t">
            <a:normAutofit/>
          </a:bodyPr>
          <a:lstStyle/>
          <a:p>
            <a:r>
              <a:rPr lang="fr-FR" sz="2400" dirty="0">
                <a:cs typeface="Calibri"/>
              </a:rPr>
              <a:t>Pour accompagner les familles, vous avez au sein de votre Apel d’établissement la possibilité de prendre contact avec le président d’Apel ou le correspondant ICF d’établissement, vous avez aussi les services ICF académique et départementaux qui sont à votre service, n’hésitez pas à les solliciter, les coordonnées sont disponibles sur le site apel.fr.</a:t>
            </a:r>
          </a:p>
          <a:p>
            <a:endParaRPr lang="fr-FR" sz="2400" dirty="0">
              <a:cs typeface="Calibri"/>
            </a:endParaRPr>
          </a:p>
          <a:p>
            <a:r>
              <a:rPr lang="fr-FR" sz="2400" b="1" dirty="0">
                <a:cs typeface="Calibri"/>
              </a:rPr>
              <a:t>Plateforme</a:t>
            </a:r>
            <a:r>
              <a:rPr lang="fr-FR" sz="2400" dirty="0">
                <a:cs typeface="Calibri"/>
              </a:rPr>
              <a:t> </a:t>
            </a:r>
            <a:r>
              <a:rPr lang="fr-FR" sz="2400" b="1" dirty="0">
                <a:cs typeface="Calibri"/>
              </a:rPr>
              <a:t>Apel service </a:t>
            </a:r>
            <a:endParaRPr lang="fr-FR" sz="2400" dirty="0">
              <a:cs typeface="Calibri"/>
            </a:endParaRPr>
          </a:p>
          <a:p>
            <a:r>
              <a:rPr lang="fr-FR" sz="2400" dirty="0">
                <a:cs typeface="Calibri"/>
              </a:rPr>
              <a:t>Elle réunit une équipe de spécialistes (psychologues, éducateurs spécialisés, conseillers scolaires, etc.) pour répondre à toutes les questions que vous vous posez et vous accompagner dans votre rôle d’éducateur</a:t>
            </a:r>
            <a:endParaRPr lang="fr-FR"/>
          </a:p>
          <a:p>
            <a:r>
              <a:rPr lang="fr-FR" sz="2400" b="1" dirty="0">
                <a:cs typeface="Calibri"/>
              </a:rPr>
              <a:t>L'anonymat et la confidentialité sont garantis</a:t>
            </a:r>
            <a:r>
              <a:rPr lang="fr-FR" sz="2400" dirty="0">
                <a:latin typeface="Arial"/>
                <a:cs typeface="Arial"/>
              </a:rPr>
              <a:t>.</a:t>
            </a:r>
          </a:p>
          <a:p>
            <a:endParaRPr lang="fr-FR" sz="2400" dirty="0">
              <a:latin typeface="Arial"/>
              <a:cs typeface="Arial"/>
            </a:endParaRPr>
          </a:p>
          <a:p>
            <a:endParaRPr lang="fr-FR" sz="2400" dirty="0">
              <a:latin typeface="Arial"/>
              <a:cs typeface="Arial"/>
            </a:endParaRPr>
          </a:p>
          <a:p>
            <a:pPr marL="0" indent="0">
              <a:buNone/>
            </a:pPr>
            <a:endParaRPr lang="fr-FR" sz="2400" dirty="0">
              <a:latin typeface="Arial"/>
              <a:cs typeface="Arial"/>
            </a:endParaRPr>
          </a:p>
          <a:p>
            <a:r>
              <a:rPr lang="fr-FR" sz="2400" dirty="0">
                <a:cs typeface="Calibri"/>
              </a:rPr>
              <a:t>-&gt; </a:t>
            </a:r>
            <a:r>
              <a:rPr lang="fr-FR" sz="2400" b="1" dirty="0">
                <a:cs typeface="Calibri"/>
              </a:rPr>
              <a:t>Le secrétariat de l’enseignement catholique</a:t>
            </a:r>
            <a:r>
              <a:rPr lang="fr-FR" sz="2400" dirty="0">
                <a:cs typeface="Calibri"/>
              </a:rPr>
              <a:t> s’implique beaucoup aussi sur la thématique du décrochage scolaire, plusieurs pages y sont dédiées sur leurs sites. </a:t>
            </a:r>
          </a:p>
          <a:p>
            <a:pPr algn="just"/>
            <a:r>
              <a:rPr lang="fr-FR" sz="2400" dirty="0">
                <a:cs typeface="Calibri"/>
              </a:rPr>
              <a:t>Enseignement catholique  </a:t>
            </a:r>
          </a:p>
          <a:p>
            <a:pPr algn="just"/>
            <a:r>
              <a:rPr lang="fr-FR" sz="2400" u="sng" dirty="0">
                <a:solidFill>
                  <a:srgbClr val="0563C1"/>
                </a:solidFill>
                <a:cs typeface="Calibri"/>
                <a:hlinkClick r:id="rId2"/>
              </a:rPr>
              <a:t>La bienveillance scolaire contre le décrochage - Enseignement Catholique (enseignement-catholique.fr) </a:t>
            </a:r>
            <a:endParaRPr lang="fr-FR" sz="2400">
              <a:solidFill>
                <a:srgbClr val="0563C1"/>
              </a:solidFill>
              <a:cs typeface="Calibri"/>
            </a:endParaRPr>
          </a:p>
          <a:p>
            <a:pPr algn="just"/>
            <a:endParaRPr lang="fr-FR" sz="1100" dirty="0">
              <a:solidFill>
                <a:srgbClr val="0563C1"/>
              </a:solidFill>
              <a:cs typeface="Calibri"/>
            </a:endParaRPr>
          </a:p>
          <a:p>
            <a:endParaRPr lang="fr-FR" sz="2400" dirty="0">
              <a:cs typeface="Calibri"/>
            </a:endParaRPr>
          </a:p>
        </p:txBody>
      </p:sp>
      <p:sp>
        <p:nvSpPr>
          <p:cNvPr id="4" name="Espace réservé du numéro de diapositive 3">
            <a:extLst>
              <a:ext uri="{FF2B5EF4-FFF2-40B4-BE49-F238E27FC236}">
                <a16:creationId xmlns:a16="http://schemas.microsoft.com/office/drawing/2014/main" id="{AC44B123-D067-7036-0FD9-0878A28AC7EC}"/>
              </a:ext>
            </a:extLst>
          </p:cNvPr>
          <p:cNvSpPr>
            <a:spLocks noGrp="1"/>
          </p:cNvSpPr>
          <p:nvPr>
            <p:ph type="sldNum" sz="quarter" idx="12"/>
          </p:nvPr>
        </p:nvSpPr>
        <p:spPr/>
        <p:txBody>
          <a:bodyPr/>
          <a:lstStyle/>
          <a:p>
            <a:fld id="{96538381-93E3-BB47-9751-DACDB8DC3AD3}" type="slidenum">
              <a:rPr lang="fr-FR" smtClean="0"/>
              <a:t>46</a:t>
            </a:fld>
            <a:endParaRPr lang="fr-FR" dirty="0"/>
          </a:p>
        </p:txBody>
      </p:sp>
      <p:pic>
        <p:nvPicPr>
          <p:cNvPr id="5" name="Image 5" descr="Une image contenant logo&#10;&#10;Description générée automatiquement">
            <a:extLst>
              <a:ext uri="{FF2B5EF4-FFF2-40B4-BE49-F238E27FC236}">
                <a16:creationId xmlns:a16="http://schemas.microsoft.com/office/drawing/2014/main" id="{66974F31-EA65-A61A-C924-9426CA724C1E}"/>
              </a:ext>
            </a:extLst>
          </p:cNvPr>
          <p:cNvPicPr>
            <a:picLocks noChangeAspect="1"/>
          </p:cNvPicPr>
          <p:nvPr/>
        </p:nvPicPr>
        <p:blipFill>
          <a:blip r:embed="rId3"/>
          <a:stretch>
            <a:fillRect/>
          </a:stretch>
        </p:blipFill>
        <p:spPr>
          <a:xfrm>
            <a:off x="12641427" y="5043449"/>
            <a:ext cx="2913173" cy="1899196"/>
          </a:xfrm>
          <a:prstGeom prst="rect">
            <a:avLst/>
          </a:prstGeom>
        </p:spPr>
      </p:pic>
    </p:spTree>
    <p:extLst>
      <p:ext uri="{BB962C8B-B14F-4D97-AF65-F5344CB8AC3E}">
        <p14:creationId xmlns:p14="http://schemas.microsoft.com/office/powerpoint/2010/main" val="1215692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5AB7F-2B92-FC01-910D-75C83B8AB2F6}"/>
              </a:ext>
            </a:extLst>
          </p:cNvPr>
          <p:cNvSpPr>
            <a:spLocks noGrp="1"/>
          </p:cNvSpPr>
          <p:nvPr>
            <p:ph type="title"/>
          </p:nvPr>
        </p:nvSpPr>
        <p:spPr/>
        <p:txBody>
          <a:bodyPr lIns="91440" tIns="45720" rIns="91440" bIns="45720" anchor="t"/>
          <a:lstStyle/>
          <a:p>
            <a:r>
              <a:rPr lang="fr-FR" dirty="0">
                <a:cs typeface="Calibri"/>
              </a:rPr>
              <a:t>Ressources</a:t>
            </a:r>
            <a:br>
              <a:rPr lang="fr-FR" dirty="0">
                <a:cs typeface="Calibri"/>
              </a:rPr>
            </a:br>
            <a:endParaRPr lang="fr-FR"/>
          </a:p>
        </p:txBody>
      </p:sp>
      <p:sp>
        <p:nvSpPr>
          <p:cNvPr id="3" name="Espace réservé du contenu 2">
            <a:extLst>
              <a:ext uri="{FF2B5EF4-FFF2-40B4-BE49-F238E27FC236}">
                <a16:creationId xmlns:a16="http://schemas.microsoft.com/office/drawing/2014/main" id="{5A5BFBCF-4E51-27AC-0959-212A30BAEE74}"/>
              </a:ext>
            </a:extLst>
          </p:cNvPr>
          <p:cNvSpPr>
            <a:spLocks noGrp="1"/>
          </p:cNvSpPr>
          <p:nvPr>
            <p:ph idx="1"/>
          </p:nvPr>
        </p:nvSpPr>
        <p:spPr/>
        <p:txBody>
          <a:bodyPr vert="horz" lIns="91440" tIns="45720" rIns="91440" bIns="45720" rtlCol="0" anchor="t">
            <a:normAutofit/>
          </a:bodyPr>
          <a:lstStyle/>
          <a:p>
            <a:pPr algn="just"/>
            <a:r>
              <a:rPr lang="fr-FR" sz="2400" b="1" dirty="0">
                <a:solidFill>
                  <a:srgbClr val="333333"/>
                </a:solidFill>
                <a:cs typeface="Calibri"/>
              </a:rPr>
              <a:t>L’enseignement catholique</a:t>
            </a:r>
            <a:r>
              <a:rPr lang="fr-FR" sz="2400" dirty="0">
                <a:solidFill>
                  <a:srgbClr val="333333"/>
                </a:solidFill>
                <a:cs typeface="Calibri"/>
              </a:rPr>
              <a:t> contribue à accompagner le déploiement de structures de la deuxième chance.</a:t>
            </a:r>
            <a:r>
              <a:rPr lang="fr-FR" sz="2400" dirty="0">
                <a:solidFill>
                  <a:srgbClr val="333333"/>
                </a:solidFill>
                <a:latin typeface="Segoe UI"/>
                <a:cs typeface="Segoe UI"/>
              </a:rPr>
              <a:t> </a:t>
            </a:r>
            <a:r>
              <a:rPr lang="fr-FR" sz="2400" dirty="0">
                <a:solidFill>
                  <a:srgbClr val="333333"/>
                </a:solidFill>
                <a:cs typeface="Calibri"/>
              </a:rPr>
              <a:t>L'association des Lycées Nouveau départ rassemble dix établissements catholiques accompagnant les jeunes décrocheurs jusqu'au baccalauréat, à travers la France.</a:t>
            </a:r>
          </a:p>
          <a:p>
            <a:pPr algn="just"/>
            <a:endParaRPr lang="fr-FR" sz="2400" dirty="0">
              <a:solidFill>
                <a:srgbClr val="333333"/>
              </a:solidFill>
              <a:cs typeface="Calibri"/>
            </a:endParaRPr>
          </a:p>
          <a:p>
            <a:pPr algn="just"/>
            <a:r>
              <a:rPr lang="fr-FR" sz="2400" b="1" dirty="0">
                <a:cs typeface="Calibri"/>
              </a:rPr>
              <a:t>Ecole de la deuxième chance </a:t>
            </a:r>
            <a:r>
              <a:rPr lang="fr-FR" sz="2400" dirty="0">
                <a:cs typeface="Calibri"/>
              </a:rPr>
              <a:t> </a:t>
            </a:r>
          </a:p>
          <a:p>
            <a:pPr algn="just"/>
            <a:r>
              <a:rPr lang="fr-FR" sz="2400" u="sng" dirty="0">
                <a:solidFill>
                  <a:srgbClr val="0563C1"/>
                </a:solidFill>
                <a:cs typeface="Calibri"/>
                <a:hlinkClick r:id="rId2"/>
              </a:rPr>
              <a:t>Réseau E2C : Association nationale des Écoles de la 2ᵉ chance (reseau-e2c.fr) </a:t>
            </a:r>
            <a:endParaRPr lang="fr-FR" sz="2400" dirty="0">
              <a:solidFill>
                <a:srgbClr val="0563C1"/>
              </a:solidFill>
              <a:cs typeface="Calibri"/>
            </a:endParaRPr>
          </a:p>
          <a:p>
            <a:pPr algn="just"/>
            <a:endParaRPr lang="fr-FR" sz="2400" dirty="0">
              <a:solidFill>
                <a:srgbClr val="0563C1"/>
              </a:solidFill>
              <a:cs typeface="Calibri"/>
            </a:endParaRPr>
          </a:p>
          <a:p>
            <a:pPr algn="just"/>
            <a:endParaRPr lang="fr-FR" sz="2400" dirty="0">
              <a:solidFill>
                <a:srgbClr val="0563C1"/>
              </a:solidFill>
              <a:cs typeface="Calibri"/>
            </a:endParaRPr>
          </a:p>
          <a:p>
            <a:pPr algn="just"/>
            <a:r>
              <a:rPr lang="fr-FR" sz="2400" dirty="0">
                <a:cs typeface="Calibri"/>
              </a:rPr>
              <a:t>Du côté de la prévention du décrochage et d'accompagnement des jeunes et des équipes qui y sont confrontés, les missions d’insertion des jeunes de l’enseignement catholique </a:t>
            </a:r>
            <a:r>
              <a:rPr lang="fr-FR" sz="2400" u="sng" dirty="0">
                <a:cs typeface="Calibri"/>
                <a:hlinkClick r:id="rId3"/>
              </a:rPr>
              <a:t>(Mijec)</a:t>
            </a:r>
            <a:r>
              <a:rPr lang="fr-FR" sz="2400" dirty="0">
                <a:cs typeface="Calibri"/>
              </a:rPr>
              <a:t> poursuivent et intensifient leur action.</a:t>
            </a:r>
          </a:p>
          <a:p>
            <a:pPr algn="just"/>
            <a:r>
              <a:rPr lang="fr-FR" sz="2400" dirty="0">
                <a:cs typeface="Calibri"/>
              </a:rPr>
              <a:t>Leur expertise et leur vision globale d'un territoire en font des appuis précieux pour les nouveaux dispositifs qui se lancent un peu partout en territoire.</a:t>
            </a:r>
          </a:p>
          <a:p>
            <a:pPr algn="just"/>
            <a:endParaRPr lang="fr-FR" sz="2400" dirty="0">
              <a:latin typeface="Times New Roman"/>
              <a:cs typeface="Times New Roman"/>
            </a:endParaRPr>
          </a:p>
          <a:p>
            <a:pPr algn="just"/>
            <a:r>
              <a:rPr lang="fr-FR" sz="2400" b="1" dirty="0">
                <a:cs typeface="Calibri"/>
              </a:rPr>
              <a:t>MIJEC</a:t>
            </a:r>
          </a:p>
          <a:p>
            <a:pPr algn="just"/>
            <a:r>
              <a:rPr lang="fr-FR" sz="2400" u="sng" dirty="0">
                <a:solidFill>
                  <a:srgbClr val="0563C1"/>
                </a:solidFill>
                <a:cs typeface="Calibri"/>
                <a:hlinkClick r:id="rId4"/>
              </a:rPr>
              <a:t>La bienveillance scolaire contre le décrochage - Enseignement Catholique (enseignement-catholique.fr)       </a:t>
            </a:r>
            <a:endParaRPr lang="fr-FR" sz="2400" dirty="0">
              <a:solidFill>
                <a:srgbClr val="0563C1"/>
              </a:solidFill>
              <a:cs typeface="Calibri"/>
            </a:endParaRPr>
          </a:p>
          <a:p>
            <a:pPr algn="just"/>
            <a:endParaRPr lang="fr-FR" sz="2400" dirty="0">
              <a:cs typeface="Calibri"/>
            </a:endParaRPr>
          </a:p>
          <a:p>
            <a:endParaRPr lang="fr-FR" sz="2400" dirty="0">
              <a:cs typeface="Calibri"/>
            </a:endParaRPr>
          </a:p>
        </p:txBody>
      </p:sp>
      <p:sp>
        <p:nvSpPr>
          <p:cNvPr id="4" name="Espace réservé du numéro de diapositive 3">
            <a:extLst>
              <a:ext uri="{FF2B5EF4-FFF2-40B4-BE49-F238E27FC236}">
                <a16:creationId xmlns:a16="http://schemas.microsoft.com/office/drawing/2014/main" id="{4A4403A1-9312-29AE-8CA8-5C58FA29CC9B}"/>
              </a:ext>
            </a:extLst>
          </p:cNvPr>
          <p:cNvSpPr>
            <a:spLocks noGrp="1"/>
          </p:cNvSpPr>
          <p:nvPr>
            <p:ph type="sldNum" sz="quarter" idx="12"/>
          </p:nvPr>
        </p:nvSpPr>
        <p:spPr/>
        <p:txBody>
          <a:bodyPr/>
          <a:lstStyle/>
          <a:p>
            <a:fld id="{96538381-93E3-BB47-9751-DACDB8DC3AD3}" type="slidenum">
              <a:rPr lang="fr-FR" smtClean="0"/>
              <a:t>47</a:t>
            </a:fld>
            <a:endParaRPr lang="fr-FR" dirty="0"/>
          </a:p>
        </p:txBody>
      </p:sp>
    </p:spTree>
    <p:extLst>
      <p:ext uri="{BB962C8B-B14F-4D97-AF65-F5344CB8AC3E}">
        <p14:creationId xmlns:p14="http://schemas.microsoft.com/office/powerpoint/2010/main" val="2868686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91EAC-6AEB-9756-65F8-C718819BDF8F}"/>
              </a:ext>
            </a:extLst>
          </p:cNvPr>
          <p:cNvSpPr>
            <a:spLocks noGrp="1"/>
          </p:cNvSpPr>
          <p:nvPr>
            <p:ph type="title"/>
          </p:nvPr>
        </p:nvSpPr>
        <p:spPr/>
        <p:txBody>
          <a:bodyPr lIns="91440" tIns="45720" rIns="91440" bIns="45720" anchor="t"/>
          <a:lstStyle/>
          <a:p>
            <a:r>
              <a:rPr lang="fr-FR" dirty="0">
                <a:cs typeface="Calibri"/>
              </a:rPr>
              <a:t>Ressources</a:t>
            </a:r>
            <a:br>
              <a:rPr lang="fr-FR" dirty="0">
                <a:cs typeface="Calibri"/>
              </a:rPr>
            </a:br>
            <a:endParaRPr lang="fr-FR"/>
          </a:p>
        </p:txBody>
      </p:sp>
      <p:sp>
        <p:nvSpPr>
          <p:cNvPr id="3" name="Espace réservé du contenu 2">
            <a:extLst>
              <a:ext uri="{FF2B5EF4-FFF2-40B4-BE49-F238E27FC236}">
                <a16:creationId xmlns:a16="http://schemas.microsoft.com/office/drawing/2014/main" id="{C9654D71-622D-EE32-F1DE-BF6DE13EAB00}"/>
              </a:ext>
            </a:extLst>
          </p:cNvPr>
          <p:cNvSpPr>
            <a:spLocks noGrp="1"/>
          </p:cNvSpPr>
          <p:nvPr>
            <p:ph idx="1"/>
          </p:nvPr>
        </p:nvSpPr>
        <p:spPr/>
        <p:txBody>
          <a:bodyPr vert="horz" lIns="91440" tIns="45720" rIns="91440" bIns="45720" rtlCol="0" anchor="t">
            <a:normAutofit/>
          </a:bodyPr>
          <a:lstStyle/>
          <a:p>
            <a:r>
              <a:rPr lang="fr-FR" sz="2400" dirty="0">
                <a:cs typeface="Calibri"/>
              </a:rPr>
              <a:t>-&gt; </a:t>
            </a:r>
            <a:r>
              <a:rPr lang="fr-FR" sz="2400" b="1" dirty="0">
                <a:cs typeface="Calibri"/>
              </a:rPr>
              <a:t>Les apprentis d'Auteuil</a:t>
            </a:r>
            <a:r>
              <a:rPr lang="fr-FR" sz="2400" dirty="0">
                <a:cs typeface="Calibri"/>
              </a:rPr>
              <a:t> travaillent depuis plusieurs années pour accompagner les décrochés ils ont même consacré un colloque sur le sujet en 2017 et proposent des pistes de réflexions sur l’accompagnement.</a:t>
            </a:r>
          </a:p>
          <a:p>
            <a:r>
              <a:rPr lang="fr-FR" sz="2400" b="1" dirty="0">
                <a:cs typeface="Calibri"/>
              </a:rPr>
              <a:t>Apprentis d'Auteuil :</a:t>
            </a:r>
            <a:r>
              <a:rPr lang="fr-FR" sz="2400" dirty="0">
                <a:cs typeface="Calibri"/>
              </a:rPr>
              <a:t>  </a:t>
            </a:r>
          </a:p>
          <a:p>
            <a:pPr algn="just"/>
            <a:r>
              <a:rPr lang="fr-FR" sz="2400" u="sng" dirty="0">
                <a:solidFill>
                  <a:srgbClr val="0563C1"/>
                </a:solidFill>
                <a:cs typeface="Calibri"/>
                <a:hlinkClick r:id="rId2"/>
              </a:rPr>
              <a:t>Actes du colloque sur le décrochage scolaire | Apprentis d'Auteuil (apprentis-auteuil.org) </a:t>
            </a:r>
            <a:endParaRPr lang="fr-FR" sz="2400" dirty="0">
              <a:solidFill>
                <a:srgbClr val="0563C1"/>
              </a:solidFill>
              <a:cs typeface="Calibri"/>
            </a:endParaRPr>
          </a:p>
          <a:p>
            <a:pPr algn="just"/>
            <a:endParaRPr lang="fr-FR" sz="2400" dirty="0">
              <a:cs typeface="Calibri"/>
            </a:endParaRPr>
          </a:p>
          <a:p>
            <a:endParaRPr lang="fr-FR" sz="2400" dirty="0">
              <a:cs typeface="Calibri"/>
            </a:endParaRPr>
          </a:p>
          <a:p>
            <a:endParaRPr lang="fr-FR" sz="2400" dirty="0">
              <a:cs typeface="Calibri"/>
            </a:endParaRPr>
          </a:p>
          <a:p>
            <a:r>
              <a:rPr lang="fr-FR" sz="2400" dirty="0">
                <a:cs typeface="Calibri"/>
              </a:rPr>
              <a:t>-&gt; </a:t>
            </a:r>
            <a:r>
              <a:rPr lang="fr-FR" sz="2400" b="1" dirty="0">
                <a:cs typeface="Calibri"/>
              </a:rPr>
              <a:t>L’ONISEP</a:t>
            </a:r>
            <a:r>
              <a:rPr lang="fr-FR" sz="2400" dirty="0">
                <a:cs typeface="Calibri"/>
              </a:rPr>
              <a:t> propose aussi un site nouvelle chance pour prévenir le dérochage et accompagner l’obligation de formation des 16/18ans    </a:t>
            </a:r>
          </a:p>
          <a:p>
            <a:r>
              <a:rPr lang="fr-FR" sz="2400" b="1" dirty="0">
                <a:cs typeface="Calibri"/>
              </a:rPr>
              <a:t>ONISEP :</a:t>
            </a:r>
            <a:r>
              <a:rPr lang="fr-FR" sz="2400" dirty="0">
                <a:cs typeface="Calibri"/>
              </a:rPr>
              <a:t> </a:t>
            </a:r>
            <a:endParaRPr lang="fr-FR" sz="2400" b="1" dirty="0">
              <a:cs typeface="Calibri"/>
            </a:endParaRPr>
          </a:p>
          <a:p>
            <a:pPr algn="just"/>
            <a:r>
              <a:rPr lang="fr-FR" sz="2400" u="sng" dirty="0">
                <a:solidFill>
                  <a:srgbClr val="0563C1"/>
                </a:solidFill>
                <a:cs typeface="Calibri"/>
                <a:hlinkClick r:id="rId3"/>
              </a:rPr>
              <a:t>Accueil - Prévenir le décrochage scolaire et accompagner l’obligation de formation des 16-18 ans - Nouvelles chances (nouvelles-chances.gouv.fr) </a:t>
            </a:r>
            <a:endParaRPr lang="fr-FR" sz="2400" dirty="0">
              <a:solidFill>
                <a:srgbClr val="0563C1"/>
              </a:solidFill>
              <a:cs typeface="Calibri"/>
            </a:endParaRPr>
          </a:p>
          <a:p>
            <a:pPr algn="just"/>
            <a:endParaRPr lang="fr-FR" sz="2400" dirty="0">
              <a:solidFill>
                <a:srgbClr val="0563C1"/>
              </a:solidFill>
              <a:cs typeface="Calibri"/>
            </a:endParaRPr>
          </a:p>
          <a:p>
            <a:endParaRPr lang="fr-FR" sz="2400" dirty="0">
              <a:cs typeface="Calibri"/>
            </a:endParaRPr>
          </a:p>
          <a:p>
            <a:endParaRPr lang="fr-FR" sz="2400" dirty="0">
              <a:cs typeface="Calibri"/>
            </a:endParaRPr>
          </a:p>
        </p:txBody>
      </p:sp>
      <p:sp>
        <p:nvSpPr>
          <p:cNvPr id="4" name="Espace réservé du numéro de diapositive 3">
            <a:extLst>
              <a:ext uri="{FF2B5EF4-FFF2-40B4-BE49-F238E27FC236}">
                <a16:creationId xmlns:a16="http://schemas.microsoft.com/office/drawing/2014/main" id="{093150D4-CF7F-06C9-1925-9111AB86FF01}"/>
              </a:ext>
            </a:extLst>
          </p:cNvPr>
          <p:cNvSpPr>
            <a:spLocks noGrp="1"/>
          </p:cNvSpPr>
          <p:nvPr>
            <p:ph type="sldNum" sz="quarter" idx="12"/>
          </p:nvPr>
        </p:nvSpPr>
        <p:spPr/>
        <p:txBody>
          <a:bodyPr/>
          <a:lstStyle/>
          <a:p>
            <a:fld id="{96538381-93E3-BB47-9751-DACDB8DC3AD3}" type="slidenum">
              <a:rPr lang="fr-FR" smtClean="0"/>
              <a:t>48</a:t>
            </a:fld>
            <a:endParaRPr lang="fr-FR" dirty="0"/>
          </a:p>
        </p:txBody>
      </p:sp>
    </p:spTree>
    <p:extLst>
      <p:ext uri="{BB962C8B-B14F-4D97-AF65-F5344CB8AC3E}">
        <p14:creationId xmlns:p14="http://schemas.microsoft.com/office/powerpoint/2010/main" val="3547081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03490-60FA-8213-1CC0-9E7BF9DEA717}"/>
              </a:ext>
            </a:extLst>
          </p:cNvPr>
          <p:cNvSpPr>
            <a:spLocks noGrp="1"/>
          </p:cNvSpPr>
          <p:nvPr>
            <p:ph type="title"/>
          </p:nvPr>
        </p:nvSpPr>
        <p:spPr/>
        <p:txBody>
          <a:bodyPr lIns="91440" tIns="45720" rIns="91440" bIns="45720" anchor="t"/>
          <a:lstStyle/>
          <a:p>
            <a:r>
              <a:rPr lang="fr-FR" dirty="0">
                <a:cs typeface="Calibri"/>
              </a:rPr>
              <a:t>Ressources</a:t>
            </a:r>
            <a:endParaRPr lang="fr-FR" dirty="0"/>
          </a:p>
        </p:txBody>
      </p:sp>
      <p:sp>
        <p:nvSpPr>
          <p:cNvPr id="3" name="Espace réservé du contenu 2">
            <a:extLst>
              <a:ext uri="{FF2B5EF4-FFF2-40B4-BE49-F238E27FC236}">
                <a16:creationId xmlns:a16="http://schemas.microsoft.com/office/drawing/2014/main" id="{5DA950CE-80CD-E160-2091-EEBB323B397C}"/>
              </a:ext>
            </a:extLst>
          </p:cNvPr>
          <p:cNvSpPr>
            <a:spLocks noGrp="1"/>
          </p:cNvSpPr>
          <p:nvPr>
            <p:ph idx="1"/>
          </p:nvPr>
        </p:nvSpPr>
        <p:spPr/>
        <p:txBody>
          <a:bodyPr vert="horz" lIns="91440" tIns="45720" rIns="91440" bIns="45720" rtlCol="0" anchor="t">
            <a:normAutofit/>
          </a:bodyPr>
          <a:lstStyle/>
          <a:p>
            <a:r>
              <a:rPr lang="fr-FR" sz="2400" dirty="0">
                <a:cs typeface="Calibri"/>
              </a:rPr>
              <a:t>Pour notre réseau vous retrouverez tous ces éléments sur le site apel.fr</a:t>
            </a:r>
          </a:p>
          <a:p>
            <a:endParaRPr lang="fr-FR" sz="2400" dirty="0">
              <a:cs typeface="Calibri"/>
            </a:endParaRPr>
          </a:p>
          <a:p>
            <a:r>
              <a:rPr lang="fr-FR" sz="2400" b="1" dirty="0">
                <a:cs typeface="Calibri"/>
              </a:rPr>
              <a:t>Pour nous les familles</a:t>
            </a:r>
            <a:r>
              <a:rPr lang="fr-FR" sz="2400" dirty="0">
                <a:cs typeface="Calibri"/>
              </a:rPr>
              <a:t>, il est important de créer un cadre structurant, en créant des habitudes, des routines dans la journée. Passer moins de temps devant des écrans. </a:t>
            </a:r>
          </a:p>
          <a:p>
            <a:endParaRPr lang="fr-FR" sz="2400" dirty="0">
              <a:cs typeface="Calibri"/>
            </a:endParaRPr>
          </a:p>
          <a:p>
            <a:r>
              <a:rPr lang="fr-FR" sz="2400" dirty="0">
                <a:cs typeface="Calibri"/>
              </a:rPr>
              <a:t>Essayons le plus possible de se retrouver en famille, de diner, de lire, de prendre le temps ensemble, de se poser…</a:t>
            </a:r>
          </a:p>
          <a:p>
            <a:endParaRPr lang="fr-FR" sz="2400" dirty="0">
              <a:cs typeface="Calibri"/>
            </a:endParaRPr>
          </a:p>
          <a:p>
            <a:r>
              <a:rPr lang="fr-FR" sz="2400" dirty="0">
                <a:cs typeface="Calibri"/>
              </a:rPr>
              <a:t>Même s’il est parfois compliqué de nous projeter dans des actions positives durant ces périodes difficiles car nous avons-nous aussi, parfois de la colère suite à cette situation, proposons à nos enfants :</a:t>
            </a:r>
          </a:p>
          <a:p>
            <a:endParaRPr lang="fr-FR" sz="2400" dirty="0">
              <a:cs typeface="Calibri"/>
            </a:endParaRPr>
          </a:p>
          <a:p>
            <a:r>
              <a:rPr lang="fr-FR" sz="2400" dirty="0">
                <a:cs typeface="Calibri"/>
              </a:rPr>
              <a:t>· différentes activités individuelles ou collectives qui leur font du bien (si adaptées à leurs besoins) : sophrologie, yoga, méditation, sport, rencontrer des personnes, lire, se connecter avec la nature, spiritualité, écouter de la musique, faire des travaux manuels, du théâtre, cours de cuisine, couture, bricolage, scoutisme, aller à un spectacle, faire des jeux de société, etc. Faire appel à la création et à l’action).</a:t>
            </a:r>
          </a:p>
          <a:p>
            <a:endParaRPr lang="fr-FR" dirty="0">
              <a:cs typeface="Calibri"/>
            </a:endParaRPr>
          </a:p>
        </p:txBody>
      </p:sp>
      <p:sp>
        <p:nvSpPr>
          <p:cNvPr id="4" name="Espace réservé du numéro de diapositive 3">
            <a:extLst>
              <a:ext uri="{FF2B5EF4-FFF2-40B4-BE49-F238E27FC236}">
                <a16:creationId xmlns:a16="http://schemas.microsoft.com/office/drawing/2014/main" id="{DF387178-22AB-ADF9-166A-A0C0FF90E592}"/>
              </a:ext>
            </a:extLst>
          </p:cNvPr>
          <p:cNvSpPr>
            <a:spLocks noGrp="1"/>
          </p:cNvSpPr>
          <p:nvPr>
            <p:ph type="sldNum" sz="quarter" idx="12"/>
          </p:nvPr>
        </p:nvSpPr>
        <p:spPr/>
        <p:txBody>
          <a:bodyPr/>
          <a:lstStyle/>
          <a:p>
            <a:fld id="{96538381-93E3-BB47-9751-DACDB8DC3AD3}" type="slidenum">
              <a:rPr lang="fr-FR" smtClean="0"/>
              <a:t>49</a:t>
            </a:fld>
            <a:endParaRPr lang="fr-FR" dirty="0"/>
          </a:p>
        </p:txBody>
      </p:sp>
    </p:spTree>
    <p:extLst>
      <p:ext uri="{BB962C8B-B14F-4D97-AF65-F5344CB8AC3E}">
        <p14:creationId xmlns:p14="http://schemas.microsoft.com/office/powerpoint/2010/main" val="98005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Le dispositif</a:t>
            </a:r>
          </a:p>
        </p:txBody>
      </p:sp>
      <p:sp>
        <p:nvSpPr>
          <p:cNvPr id="4" name="Titre 3"/>
          <p:cNvSpPr>
            <a:spLocks noGrp="1"/>
          </p:cNvSpPr>
          <p:nvPr>
            <p:ph type="title"/>
          </p:nvPr>
        </p:nvSpPr>
        <p:spPr/>
        <p:txBody>
          <a:bodyPr/>
          <a:lstStyle/>
          <a:p>
            <a:r>
              <a:rPr lang="fr-FR" dirty="0"/>
              <a:t>Le micro-collège</a:t>
            </a:r>
          </a:p>
        </p:txBody>
      </p:sp>
      <p:pic>
        <p:nvPicPr>
          <p:cNvPr id="5" name="Image 4"/>
          <p:cNvPicPr>
            <a:picLocks noChangeAspect="1"/>
          </p:cNvPicPr>
          <p:nvPr/>
        </p:nvPicPr>
        <p:blipFill>
          <a:blip r:embed="rId2"/>
          <a:stretch>
            <a:fillRect/>
          </a:stretch>
        </p:blipFill>
        <p:spPr>
          <a:xfrm>
            <a:off x="6622926" y="2416723"/>
            <a:ext cx="3744416" cy="3623628"/>
          </a:xfrm>
          <a:prstGeom prst="rect">
            <a:avLst/>
          </a:prstGeom>
        </p:spPr>
      </p:pic>
      <p:sp>
        <p:nvSpPr>
          <p:cNvPr id="6" name="ZoneTexte 5"/>
          <p:cNvSpPr txBox="1"/>
          <p:nvPr/>
        </p:nvSpPr>
        <p:spPr>
          <a:xfrm>
            <a:off x="1510358" y="7207704"/>
            <a:ext cx="12745416" cy="1077218"/>
          </a:xfrm>
          <a:prstGeom prst="rect">
            <a:avLst/>
          </a:prstGeom>
          <a:noFill/>
        </p:spPr>
        <p:txBody>
          <a:bodyPr wrap="square" rtlCol="0">
            <a:spAutoFit/>
          </a:bodyPr>
          <a:lstStyle/>
          <a:p>
            <a:pPr marL="457200" indent="-457200">
              <a:buFontTx/>
              <a:buChar char="-"/>
            </a:pPr>
            <a:r>
              <a:rPr lang="fr-FR" dirty="0"/>
              <a:t>10 </a:t>
            </a:r>
            <a:r>
              <a:rPr lang="fr-FR" dirty="0" err="1"/>
              <a:t>micro-collèges</a:t>
            </a:r>
            <a:r>
              <a:rPr lang="fr-FR" dirty="0"/>
              <a:t> </a:t>
            </a:r>
          </a:p>
          <a:p>
            <a:pPr marL="457200" indent="-457200">
              <a:buFontTx/>
              <a:buChar char="-"/>
            </a:pPr>
            <a:r>
              <a:rPr lang="fr-FR" dirty="0"/>
              <a:t>10 micro-lycées</a:t>
            </a:r>
          </a:p>
        </p:txBody>
      </p:sp>
      <p:sp>
        <p:nvSpPr>
          <p:cNvPr id="7" name="Flèche droite 6"/>
          <p:cNvSpPr/>
          <p:nvPr/>
        </p:nvSpPr>
        <p:spPr>
          <a:xfrm rot="1685368">
            <a:off x="9999873" y="5707227"/>
            <a:ext cx="2304256" cy="66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a:stretch>
            <a:fillRect/>
          </a:stretch>
        </p:blipFill>
        <p:spPr>
          <a:xfrm>
            <a:off x="13448828" y="6687436"/>
            <a:ext cx="3198068" cy="2647408"/>
          </a:xfrm>
          <a:prstGeom prst="rect">
            <a:avLst/>
          </a:prstGeom>
        </p:spPr>
      </p:pic>
      <p:sp>
        <p:nvSpPr>
          <p:cNvPr id="9" name="Flèche vers le bas 8"/>
          <p:cNvSpPr/>
          <p:nvPr/>
        </p:nvSpPr>
        <p:spPr>
          <a:xfrm>
            <a:off x="8135094" y="5686809"/>
            <a:ext cx="720080"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622926" y="7660309"/>
            <a:ext cx="4608512" cy="584775"/>
          </a:xfrm>
          <a:prstGeom prst="rect">
            <a:avLst/>
          </a:prstGeom>
          <a:noFill/>
        </p:spPr>
        <p:txBody>
          <a:bodyPr wrap="square" rtlCol="0">
            <a:spAutoFit/>
          </a:bodyPr>
          <a:lstStyle/>
          <a:p>
            <a:r>
              <a:rPr lang="fr-FR" dirty="0"/>
              <a:t>Plan de rénovation</a:t>
            </a:r>
          </a:p>
        </p:txBody>
      </p:sp>
      <p:sp>
        <p:nvSpPr>
          <p:cNvPr id="11" name="Flèche vers le bas 10"/>
          <p:cNvSpPr/>
          <p:nvPr/>
        </p:nvSpPr>
        <p:spPr>
          <a:xfrm rot="2745365">
            <a:off x="5524025" y="5001204"/>
            <a:ext cx="792088" cy="1983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4614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98242-318F-4105-1E98-B9A35BD9F405}"/>
              </a:ext>
            </a:extLst>
          </p:cNvPr>
          <p:cNvSpPr>
            <a:spLocks noGrp="1"/>
          </p:cNvSpPr>
          <p:nvPr>
            <p:ph type="title"/>
          </p:nvPr>
        </p:nvSpPr>
        <p:spPr/>
        <p:txBody>
          <a:bodyPr lIns="91440" tIns="45720" rIns="91440" bIns="45720" anchor="t"/>
          <a:lstStyle/>
          <a:p>
            <a:r>
              <a:rPr lang="fr-FR" dirty="0">
                <a:cs typeface="Calibri"/>
              </a:rPr>
              <a:t>Ressources</a:t>
            </a:r>
            <a:br>
              <a:rPr lang="fr-FR" dirty="0">
                <a:cs typeface="Calibri"/>
              </a:rPr>
            </a:br>
            <a:endParaRPr lang="fr-FR"/>
          </a:p>
        </p:txBody>
      </p:sp>
      <p:sp>
        <p:nvSpPr>
          <p:cNvPr id="3" name="Espace réservé du contenu 2">
            <a:extLst>
              <a:ext uri="{FF2B5EF4-FFF2-40B4-BE49-F238E27FC236}">
                <a16:creationId xmlns:a16="http://schemas.microsoft.com/office/drawing/2014/main" id="{C43D7A9C-C292-8667-0DDF-485583372AC6}"/>
              </a:ext>
            </a:extLst>
          </p:cNvPr>
          <p:cNvSpPr>
            <a:spLocks noGrp="1"/>
          </p:cNvSpPr>
          <p:nvPr>
            <p:ph idx="1"/>
          </p:nvPr>
        </p:nvSpPr>
        <p:spPr/>
        <p:txBody>
          <a:bodyPr vert="horz" lIns="91440" tIns="45720" rIns="91440" bIns="45720" rtlCol="0" anchor="t">
            <a:normAutofit/>
          </a:bodyPr>
          <a:lstStyle/>
          <a:p>
            <a:r>
              <a:rPr lang="fr-FR" sz="2400" dirty="0">
                <a:cs typeface="Calibri"/>
              </a:rPr>
              <a:t>Accompagnons nos enfants à développer leurs compétences psycho-sociales.</a:t>
            </a:r>
          </a:p>
          <a:p>
            <a:r>
              <a:rPr lang="fr-FR" sz="2400" dirty="0">
                <a:cs typeface="Calibri"/>
              </a:rPr>
              <a:t>Profiter de ces activités pour (re)créer du lien avec nos enfants, dans l’objectif de découvrir ou redécouvrir leurs talents.</a:t>
            </a:r>
          </a:p>
          <a:p>
            <a:endParaRPr lang="fr-FR" sz="2400" dirty="0">
              <a:cs typeface="Calibri"/>
            </a:endParaRPr>
          </a:p>
          <a:p>
            <a:r>
              <a:rPr lang="fr-FR" sz="2400" dirty="0">
                <a:cs typeface="Calibri"/>
              </a:rPr>
              <a:t>· Il est possible de créer des temps d’échanges avec eux, s’intéresser à ce qui les anime (ex : même si on n’aime pas le RAP, prendre le temps d’écouter ce qu’ils écoutent, de s’intéresser aux jeux vidéo auxquels ils jouent par exemple) pour créer ou recréer des espaces d’échanges </a:t>
            </a:r>
          </a:p>
          <a:p>
            <a:endParaRPr lang="fr-FR" sz="2400" dirty="0">
              <a:cs typeface="Calibri"/>
            </a:endParaRPr>
          </a:p>
          <a:p>
            <a:r>
              <a:rPr lang="fr-FR" sz="2400" dirty="0">
                <a:cs typeface="Calibri"/>
              </a:rPr>
              <a:t>· Il est également possible de s’appuyer sur des professionnels : les psychologues de l’EC par exemple, et des associations spécialistes du sujet.</a:t>
            </a:r>
          </a:p>
          <a:p>
            <a:endParaRPr lang="fr-FR" sz="2400" dirty="0">
              <a:cs typeface="Calibri"/>
            </a:endParaRPr>
          </a:p>
          <a:p>
            <a:r>
              <a:rPr lang="fr-FR" sz="2400" dirty="0">
                <a:cs typeface="Calibri"/>
              </a:rPr>
              <a:t>Pour conclure, une clé importante est que :</a:t>
            </a:r>
          </a:p>
          <a:p>
            <a:r>
              <a:rPr lang="fr-FR" sz="2400" dirty="0">
                <a:cs typeface="Calibri"/>
              </a:rPr>
              <a:t>En tant que parents si allons bien, vous serons plus sereins, plus solides et plus à même de prendre les décisions « ajustées ».</a:t>
            </a:r>
          </a:p>
          <a:p>
            <a:endParaRPr lang="fr-FR" sz="2400" dirty="0">
              <a:cs typeface="Calibri"/>
            </a:endParaRPr>
          </a:p>
          <a:p>
            <a:r>
              <a:rPr lang="fr-FR" sz="2400" dirty="0">
                <a:cs typeface="Calibri"/>
              </a:rPr>
              <a:t>Pour rappel, Le correspondant ICF de l’Apel d’établissement, les services Information et Conseil aux Familles de l'Apel départementale/académique ainsi sont des interlocuteurs à votre disposition.</a:t>
            </a:r>
          </a:p>
          <a:p>
            <a:endParaRPr lang="fr-FR" sz="2400" dirty="0">
              <a:cs typeface="Calibri"/>
            </a:endParaRPr>
          </a:p>
        </p:txBody>
      </p:sp>
      <p:sp>
        <p:nvSpPr>
          <p:cNvPr id="4" name="Espace réservé du numéro de diapositive 3">
            <a:extLst>
              <a:ext uri="{FF2B5EF4-FFF2-40B4-BE49-F238E27FC236}">
                <a16:creationId xmlns:a16="http://schemas.microsoft.com/office/drawing/2014/main" id="{49408DC9-FC7E-73C9-AF2B-9C8DF4D18020}"/>
              </a:ext>
            </a:extLst>
          </p:cNvPr>
          <p:cNvSpPr>
            <a:spLocks noGrp="1"/>
          </p:cNvSpPr>
          <p:nvPr>
            <p:ph type="sldNum" sz="quarter" idx="12"/>
          </p:nvPr>
        </p:nvSpPr>
        <p:spPr/>
        <p:txBody>
          <a:bodyPr/>
          <a:lstStyle/>
          <a:p>
            <a:fld id="{96538381-93E3-BB47-9751-DACDB8DC3AD3}" type="slidenum">
              <a:rPr lang="fr-FR" smtClean="0"/>
              <a:t>50</a:t>
            </a:fld>
            <a:endParaRPr lang="fr-FR" dirty="0"/>
          </a:p>
        </p:txBody>
      </p:sp>
    </p:spTree>
    <p:extLst>
      <p:ext uri="{BB962C8B-B14F-4D97-AF65-F5344CB8AC3E}">
        <p14:creationId xmlns:p14="http://schemas.microsoft.com/office/powerpoint/2010/main" val="2416741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fld id="{96538381-93E3-BB47-9751-DACDB8DC3AD3}" type="slidenum">
              <a:rPr lang="fr-FR" smtClean="0"/>
              <a:pPr algn="r" defTabSz="685800">
                <a:defRPr/>
              </a:pPr>
              <a:t>51</a:t>
            </a:fld>
            <a:endParaRPr lang="fr-FR" sz="1800" dirty="0">
              <a:solidFill>
                <a:srgbClr val="000000">
                  <a:tint val="75000"/>
                </a:srgbClr>
              </a:solidFill>
              <a:latin typeface="Calibri"/>
            </a:endParaRPr>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66372"/>
            <a:ext cx="18286412" cy="10287000"/>
          </a:xfrm>
          <a:prstGeom prst="rect">
            <a:avLst/>
          </a:prstGeom>
        </p:spPr>
      </p:pic>
      <p:sp>
        <p:nvSpPr>
          <p:cNvPr id="4" name="Rectangle 3"/>
          <p:cNvSpPr/>
          <p:nvPr/>
        </p:nvSpPr>
        <p:spPr>
          <a:xfrm>
            <a:off x="0" y="-66372"/>
            <a:ext cx="18286413" cy="10353372"/>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fr-FR" sz="2700" dirty="0">
              <a:solidFill>
                <a:srgbClr val="FFFFFF"/>
              </a:solidFill>
              <a:latin typeface="Calibri"/>
            </a:endParaRPr>
          </a:p>
        </p:txBody>
      </p:sp>
      <p:sp>
        <p:nvSpPr>
          <p:cNvPr id="11" name="Rectangle 10"/>
          <p:cNvSpPr/>
          <p:nvPr/>
        </p:nvSpPr>
        <p:spPr>
          <a:xfrm>
            <a:off x="1535697" y="2795605"/>
            <a:ext cx="15960437" cy="1524231"/>
          </a:xfrm>
          <a:prstGeom prst="rect">
            <a:avLst/>
          </a:prstGeom>
          <a:solidFill>
            <a:srgbClr val="BC00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fr-FR" sz="2700">
              <a:solidFill>
                <a:srgbClr val="FFFFFF"/>
              </a:solidFill>
              <a:latin typeface="Calibri"/>
            </a:endParaRPr>
          </a:p>
        </p:txBody>
      </p:sp>
      <p:sp>
        <p:nvSpPr>
          <p:cNvPr id="10" name="Rectangle 9"/>
          <p:cNvSpPr/>
          <p:nvPr/>
        </p:nvSpPr>
        <p:spPr>
          <a:xfrm>
            <a:off x="1535697" y="395812"/>
            <a:ext cx="15960437" cy="21625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fr-FR" sz="2700">
              <a:solidFill>
                <a:srgbClr val="FFFFFF"/>
              </a:solidFill>
              <a:latin typeface="Calibri"/>
            </a:endParaRPr>
          </a:p>
        </p:txBody>
      </p:sp>
      <p:sp>
        <p:nvSpPr>
          <p:cNvPr id="2" name="Titre 1"/>
          <p:cNvSpPr>
            <a:spLocks noGrp="1"/>
          </p:cNvSpPr>
          <p:nvPr>
            <p:ph type="ctrTitle"/>
          </p:nvPr>
        </p:nvSpPr>
        <p:spPr>
          <a:xfrm>
            <a:off x="2925994" y="-545132"/>
            <a:ext cx="13009290" cy="3497972"/>
          </a:xfrm>
        </p:spPr>
        <p:txBody>
          <a:bodyPr vert="horz" lIns="137160" tIns="68580" rIns="137160" bIns="68580" rtlCol="0" anchor="ctr">
            <a:noAutofit/>
          </a:bodyPr>
          <a:lstStyle/>
          <a:p>
            <a:pPr>
              <a:lnSpc>
                <a:spcPct val="150000"/>
              </a:lnSpc>
            </a:pPr>
            <a:r>
              <a:rPr lang="fr-FR" sz="4200" b="1" dirty="0">
                <a:solidFill>
                  <a:srgbClr val="20A69E"/>
                </a:solidFill>
                <a:latin typeface="Segoe"/>
                <a:cs typeface="Arial" panose="020B0604020202020204" pitchFamily="34" charset="0"/>
              </a:rPr>
              <a:t>Parents : prévenir le décrochage </a:t>
            </a:r>
            <a:br>
              <a:rPr lang="fr-FR" sz="4200" b="1" dirty="0">
                <a:solidFill>
                  <a:srgbClr val="20A69E"/>
                </a:solidFill>
                <a:latin typeface="Segoe"/>
                <a:cs typeface="Arial" panose="020B0604020202020204" pitchFamily="34" charset="0"/>
              </a:rPr>
            </a:br>
            <a:r>
              <a:rPr lang="fr-FR" sz="4200" b="1" dirty="0">
                <a:solidFill>
                  <a:srgbClr val="20A69E"/>
                </a:solidFill>
                <a:latin typeface="Segoe"/>
                <a:cs typeface="Arial" panose="020B0604020202020204" pitchFamily="34" charset="0"/>
              </a:rPr>
              <a:t>scolaire et l’accompagner</a:t>
            </a:r>
            <a:endParaRPr lang="fr-FR" sz="4200" b="1" dirty="0">
              <a:solidFill>
                <a:srgbClr val="20A69E"/>
              </a:solidFill>
              <a:latin typeface="Arial" panose="020B0604020202020204" pitchFamily="34" charset="0"/>
              <a:cs typeface="Arial" panose="020B0604020202020204" pitchFamily="34" charset="0"/>
            </a:endParaRPr>
          </a:p>
        </p:txBody>
      </p:sp>
      <p:pic>
        <p:nvPicPr>
          <p:cNvPr id="6" name="Logo+Appellation_blc.png" descr="/Volumes/GAIA_3To/APEL/ LOGOS/ NOUVELLE CHARTE 2009/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13979517" y="6397100"/>
            <a:ext cx="4306896" cy="2797593"/>
          </a:xfrm>
          <a:prstGeom prst="rect">
            <a:avLst/>
          </a:prstGeom>
        </p:spPr>
      </p:pic>
      <p:sp>
        <p:nvSpPr>
          <p:cNvPr id="12" name="Rectangle 11"/>
          <p:cNvSpPr/>
          <p:nvPr/>
        </p:nvSpPr>
        <p:spPr>
          <a:xfrm>
            <a:off x="5254774" y="2997403"/>
            <a:ext cx="9080919" cy="1251625"/>
          </a:xfrm>
          <a:prstGeom prst="rect">
            <a:avLst/>
          </a:prstGeom>
        </p:spPr>
        <p:txBody>
          <a:bodyPr wrap="square">
            <a:spAutoFit/>
          </a:bodyPr>
          <a:lstStyle/>
          <a:p>
            <a:pPr algn="ctr">
              <a:lnSpc>
                <a:spcPct val="107000"/>
              </a:lnSpc>
            </a:pPr>
            <a:r>
              <a:rPr lang="fr-FR" sz="3600" b="1" dirty="0">
                <a:solidFill>
                  <a:schemeClr val="bg1"/>
                </a:solidFill>
                <a:latin typeface="+mj-lt"/>
                <a:ea typeface="Calibri" panose="020F0502020204030204" pitchFamily="34" charset="0"/>
                <a:cs typeface="Times New Roman" panose="02020603050405020304" pitchFamily="18" charset="0"/>
              </a:rPr>
              <a:t>Le service Information et conseil aux familles vous remercie </a:t>
            </a:r>
            <a:endParaRPr lang="fr-FR" sz="3600" b="1" dirty="0">
              <a:solidFill>
                <a:schemeClr val="bg1"/>
              </a:solidFill>
              <a:effectLst/>
              <a:latin typeface="+mj-lt"/>
              <a:ea typeface="Calibri" panose="020F0502020204030204" pitchFamily="34" charset="0"/>
              <a:cs typeface="Times New Roman" panose="02020603050405020304" pitchFamily="18" charset="0"/>
            </a:endParaRPr>
          </a:p>
        </p:txBody>
      </p:sp>
      <p:sp>
        <p:nvSpPr>
          <p:cNvPr id="13" name="Rectangle 12"/>
          <p:cNvSpPr/>
          <p:nvPr/>
        </p:nvSpPr>
        <p:spPr>
          <a:xfrm>
            <a:off x="2925995" y="6311788"/>
            <a:ext cx="4636310" cy="517257"/>
          </a:xfrm>
          <a:prstGeom prst="rect">
            <a:avLst/>
          </a:prstGeom>
        </p:spPr>
        <p:txBody>
          <a:bodyPr wrap="square">
            <a:spAutoFit/>
          </a:bodyPr>
          <a:lstStyle/>
          <a:p>
            <a:pPr defTabSz="685800">
              <a:lnSpc>
                <a:spcPct val="107000"/>
              </a:lnSpc>
              <a:defRPr/>
            </a:pPr>
            <a:endParaRPr lang="fr-FR" sz="2700" dirty="0">
              <a:solidFill>
                <a:srgbClr val="000000"/>
              </a:solidFill>
              <a:latin typeface="Calibri"/>
              <a:ea typeface="Calibri" panose="020F0502020204030204" pitchFamily="34" charset="0"/>
              <a:cs typeface="Times New Roman" panose="02020603050405020304" pitchFamily="18" charset="0"/>
            </a:endParaRPr>
          </a:p>
        </p:txBody>
      </p:sp>
      <p:sp>
        <p:nvSpPr>
          <p:cNvPr id="5" name="Rectangle 4"/>
          <p:cNvSpPr/>
          <p:nvPr/>
        </p:nvSpPr>
        <p:spPr>
          <a:xfrm>
            <a:off x="10098017" y="5075259"/>
            <a:ext cx="6087602" cy="14320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fr-FR" sz="2700" b="1" dirty="0">
                <a:solidFill>
                  <a:srgbClr val="20A69E"/>
                </a:solidFill>
                <a:latin typeface="Arial" panose="020B0604020202020204" pitchFamily="34" charset="0"/>
                <a:cs typeface="Arial" panose="020B0604020202020204" pitchFamily="34" charset="0"/>
              </a:rPr>
              <a:t>WEBINAIRE ICF – Apel nationale</a:t>
            </a:r>
            <a:endParaRPr lang="fr-FR" sz="2700" b="1" dirty="0">
              <a:solidFill>
                <a:srgbClr val="BC006C"/>
              </a:solidFill>
              <a:latin typeface="Calibri"/>
            </a:endParaRPr>
          </a:p>
        </p:txBody>
      </p:sp>
      <p:sp>
        <p:nvSpPr>
          <p:cNvPr id="3" name="ZoneTexte 2">
            <a:extLst>
              <a:ext uri="{FF2B5EF4-FFF2-40B4-BE49-F238E27FC236}">
                <a16:creationId xmlns:a16="http://schemas.microsoft.com/office/drawing/2014/main" id="{CF756727-4D5C-AC8E-295D-864EA7014352}"/>
              </a:ext>
            </a:extLst>
          </p:cNvPr>
          <p:cNvSpPr txBox="1"/>
          <p:nvPr/>
        </p:nvSpPr>
        <p:spPr>
          <a:xfrm>
            <a:off x="564204" y="4260715"/>
            <a:ext cx="184731" cy="584775"/>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8547D974-6C1F-D7D9-5C44-5BE468451345}"/>
              </a:ext>
            </a:extLst>
          </p:cNvPr>
          <p:cNvPicPr>
            <a:picLocks noChangeAspect="1"/>
          </p:cNvPicPr>
          <p:nvPr/>
        </p:nvPicPr>
        <p:blipFill>
          <a:blip r:embed="rId7"/>
          <a:stretch>
            <a:fillRect/>
          </a:stretch>
        </p:blipFill>
        <p:spPr>
          <a:xfrm>
            <a:off x="2470825" y="4452580"/>
            <a:ext cx="7053674" cy="5466596"/>
          </a:xfrm>
          <a:prstGeom prst="rect">
            <a:avLst/>
          </a:prstGeom>
        </p:spPr>
      </p:pic>
    </p:spTree>
    <p:extLst>
      <p:ext uri="{BB962C8B-B14F-4D97-AF65-F5344CB8AC3E}">
        <p14:creationId xmlns:p14="http://schemas.microsoft.com/office/powerpoint/2010/main" val="230029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r>
              <a:rPr lang="en-US" sz="8800" dirty="0">
                <a:solidFill>
                  <a:schemeClr val="accent5">
                    <a:lumMod val="40000"/>
                    <a:lumOff val="60000"/>
                  </a:schemeClr>
                </a:solidFill>
              </a:rPr>
              <a:t>Les causes du </a:t>
            </a:r>
            <a:r>
              <a:rPr lang="en-US" sz="8800" dirty="0" err="1">
                <a:solidFill>
                  <a:schemeClr val="accent5">
                    <a:lumMod val="40000"/>
                    <a:lumOff val="60000"/>
                  </a:schemeClr>
                </a:solidFill>
              </a:rPr>
              <a:t>décrochage</a:t>
            </a:r>
            <a:r>
              <a:rPr lang="en-US" sz="8800" dirty="0">
                <a:solidFill>
                  <a:schemeClr val="accent5">
                    <a:lumMod val="40000"/>
                    <a:lumOff val="60000"/>
                  </a:schemeClr>
                </a:solidFill>
              </a:rPr>
              <a:t> </a:t>
            </a:r>
            <a:endParaRPr lang="en-US" sz="8800" dirty="0">
              <a:solidFill>
                <a:srgbClr val="92D050"/>
              </a:solidFill>
            </a:endParaRPr>
          </a:p>
        </p:txBody>
      </p:sp>
      <p:pic>
        <p:nvPicPr>
          <p:cNvPr id="4100" name="Picture 4" descr="Jean-Paul Delahaye, ancien Directeur général de l'enseignement scolaire"/>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26345" r="263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287222" y="7519764"/>
            <a:ext cx="8136904" cy="1938992"/>
          </a:xfrm>
          <a:prstGeom prst="rect">
            <a:avLst/>
          </a:prstGeom>
          <a:noFill/>
        </p:spPr>
        <p:txBody>
          <a:bodyPr wrap="square" rtlCol="0">
            <a:spAutoFit/>
          </a:bodyPr>
          <a:lstStyle/>
          <a:p>
            <a:pPr fontAlgn="base"/>
            <a:r>
              <a:rPr lang="fr-FR" sz="2400" dirty="0">
                <a:latin typeface="Calibri" panose="020F0502020204030204" pitchFamily="34" charset="0"/>
                <a:ea typeface="Calibri" panose="020F0502020204030204" pitchFamily="34" charset="0"/>
                <a:cs typeface="Calibri" panose="020F0502020204030204" pitchFamily="34" charset="0"/>
              </a:rPr>
              <a:t>Sources : </a:t>
            </a:r>
          </a:p>
          <a:p>
            <a:pPr fontAlgn="base"/>
            <a:endParaRPr lang="fr-FR" sz="2400" b="1" dirty="0">
              <a:latin typeface="Calibri" panose="020F0502020204030204" pitchFamily="34" charset="0"/>
              <a:ea typeface="Calibri" panose="020F0502020204030204" pitchFamily="34" charset="0"/>
              <a:cs typeface="Calibri" panose="020F0502020204030204" pitchFamily="34" charset="0"/>
            </a:endParaRPr>
          </a:p>
          <a:p>
            <a:pPr marL="457200" indent="-457200" fontAlgn="base">
              <a:buFontTx/>
              <a:buChar char="-"/>
            </a:pPr>
            <a:r>
              <a:rPr lang="fr-FR" sz="2400" b="1" dirty="0">
                <a:latin typeface="Calibri" panose="020F0502020204030204" pitchFamily="34" charset="0"/>
                <a:ea typeface="Calibri" panose="020F0502020204030204" pitchFamily="34" charset="0"/>
                <a:cs typeface="Calibri" panose="020F0502020204030204" pitchFamily="34" charset="0"/>
              </a:rPr>
              <a:t>Les décrocheurs du système éducatif : de qui parle-t-on ?</a:t>
            </a:r>
          </a:p>
          <a:p>
            <a:pPr marL="457200" indent="-457200" fontAlgn="base">
              <a:buFontTx/>
              <a:buChar char="-"/>
            </a:pPr>
            <a:r>
              <a:rPr lang="fr-FR" sz="2400" b="1" dirty="0">
                <a:latin typeface="Calibri" panose="020F0502020204030204" pitchFamily="34" charset="0"/>
                <a:ea typeface="Calibri" panose="020F0502020204030204" pitchFamily="34" charset="0"/>
                <a:cs typeface="Calibri" panose="020F0502020204030204" pitchFamily="34" charset="0"/>
              </a:rPr>
              <a:t>Le rapport sur la grande pauvreté de J.P Delahaye</a:t>
            </a:r>
          </a:p>
          <a:p>
            <a:endParaRPr lang="fr-F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738269"/>
      </p:ext>
    </p:extLst>
  </p:cSld>
  <p:clrMapOvr>
    <a:masterClrMapping/>
  </p:clrMapOvr>
  <p:transition spd="slow" advTm="26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Ils ont – parfois –  des difficultés scolaires</a:t>
            </a:r>
          </a:p>
        </p:txBody>
      </p:sp>
      <p:sp>
        <p:nvSpPr>
          <p:cNvPr id="4" name="Titre 3"/>
          <p:cNvSpPr>
            <a:spLocks noGrp="1"/>
          </p:cNvSpPr>
          <p:nvPr>
            <p:ph type="title"/>
          </p:nvPr>
        </p:nvSpPr>
        <p:spPr/>
        <p:txBody>
          <a:bodyPr/>
          <a:lstStyle/>
          <a:p>
            <a:r>
              <a:rPr lang="fr-FR" dirty="0"/>
              <a:t>Les causes du décrochage</a:t>
            </a:r>
          </a:p>
        </p:txBody>
      </p:sp>
      <p:pic>
        <p:nvPicPr>
          <p:cNvPr id="3" name="Image 2"/>
          <p:cNvPicPr>
            <a:picLocks noChangeAspect="1"/>
          </p:cNvPicPr>
          <p:nvPr/>
        </p:nvPicPr>
        <p:blipFill>
          <a:blip r:embed="rId2"/>
          <a:stretch>
            <a:fillRect/>
          </a:stretch>
        </p:blipFill>
        <p:spPr>
          <a:xfrm>
            <a:off x="8063086" y="3847356"/>
            <a:ext cx="10371311" cy="6203988"/>
          </a:xfrm>
          <a:prstGeom prst="rect">
            <a:avLst/>
          </a:prstGeom>
        </p:spPr>
      </p:pic>
      <p:pic>
        <p:nvPicPr>
          <p:cNvPr id="5" name="Image 4"/>
          <p:cNvPicPr>
            <a:picLocks noChangeAspect="1"/>
          </p:cNvPicPr>
          <p:nvPr/>
        </p:nvPicPr>
        <p:blipFill>
          <a:blip r:embed="rId3"/>
          <a:stretch>
            <a:fillRect/>
          </a:stretch>
        </p:blipFill>
        <p:spPr>
          <a:xfrm>
            <a:off x="142206" y="4783460"/>
            <a:ext cx="7594093" cy="1478718"/>
          </a:xfrm>
          <a:prstGeom prst="rect">
            <a:avLst/>
          </a:prstGeom>
        </p:spPr>
      </p:pic>
    </p:spTree>
    <p:extLst>
      <p:ext uri="{BB962C8B-B14F-4D97-AF65-F5344CB8AC3E}">
        <p14:creationId xmlns:p14="http://schemas.microsoft.com/office/powerpoint/2010/main" val="67163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Ils ont – souvent – des origines modestes</a:t>
            </a:r>
          </a:p>
        </p:txBody>
      </p:sp>
      <p:sp>
        <p:nvSpPr>
          <p:cNvPr id="4" name="Titre 3"/>
          <p:cNvSpPr>
            <a:spLocks noGrp="1"/>
          </p:cNvSpPr>
          <p:nvPr>
            <p:ph type="title"/>
          </p:nvPr>
        </p:nvSpPr>
        <p:spPr/>
        <p:txBody>
          <a:bodyPr/>
          <a:lstStyle/>
          <a:p>
            <a:r>
              <a:rPr lang="fr-FR" dirty="0"/>
              <a:t>Les causes du décrochage</a:t>
            </a:r>
          </a:p>
        </p:txBody>
      </p:sp>
      <p:pic>
        <p:nvPicPr>
          <p:cNvPr id="7170" name="Picture 2" descr="A. Le rôle de l'institution scolaire dans le renforcement des inégalités -  Manuel numérique max Be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36" y="3775347"/>
            <a:ext cx="6903917" cy="629267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567142" y="4639444"/>
            <a:ext cx="9073008" cy="3046988"/>
          </a:xfrm>
          <a:prstGeom prst="rect">
            <a:avLst/>
          </a:prstGeom>
          <a:noFill/>
        </p:spPr>
        <p:txBody>
          <a:bodyPr wrap="square" rtlCol="0">
            <a:spAutoFit/>
          </a:bodyPr>
          <a:lstStyle/>
          <a:p>
            <a:pPr algn="just"/>
            <a:r>
              <a:rPr lang="fr-FR" dirty="0"/>
              <a:t>Les enfants de cadres sont sous-représentés : </a:t>
            </a:r>
          </a:p>
          <a:p>
            <a:pPr algn="just"/>
            <a:r>
              <a:rPr lang="fr-FR" dirty="0"/>
              <a:t>5% (alors qu’ils sont 18%)</a:t>
            </a:r>
          </a:p>
          <a:p>
            <a:pPr algn="just"/>
            <a:endParaRPr lang="fr-FR" dirty="0"/>
          </a:p>
          <a:p>
            <a:pPr algn="just"/>
            <a:endParaRPr lang="fr-FR" dirty="0"/>
          </a:p>
          <a:p>
            <a:pPr algn="just"/>
            <a:r>
              <a:rPr lang="fr-FR" dirty="0"/>
              <a:t>Les enfants d’ouvriers sont sur-représentés</a:t>
            </a:r>
          </a:p>
          <a:p>
            <a:pPr algn="just"/>
            <a:r>
              <a:rPr lang="fr-FR" dirty="0"/>
              <a:t>48 % (alors qu’ils sont 31%)</a:t>
            </a:r>
          </a:p>
        </p:txBody>
      </p:sp>
    </p:spTree>
    <p:extLst>
      <p:ext uri="{BB962C8B-B14F-4D97-AF65-F5344CB8AC3E}">
        <p14:creationId xmlns:p14="http://schemas.microsoft.com/office/powerpoint/2010/main" val="267424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18270" y="2335188"/>
            <a:ext cx="14329592" cy="1080120"/>
          </a:xfrm>
        </p:spPr>
        <p:txBody>
          <a:bodyPr>
            <a:noAutofit/>
          </a:bodyPr>
          <a:lstStyle/>
          <a:p>
            <a:r>
              <a:rPr lang="fr-FR" sz="4400" dirty="0"/>
              <a:t>Ils sont – parfois – issus de familles nombreuses</a:t>
            </a:r>
          </a:p>
        </p:txBody>
      </p:sp>
      <p:sp>
        <p:nvSpPr>
          <p:cNvPr id="4" name="Titre 3"/>
          <p:cNvSpPr>
            <a:spLocks noGrp="1"/>
          </p:cNvSpPr>
          <p:nvPr>
            <p:ph type="title"/>
          </p:nvPr>
        </p:nvSpPr>
        <p:spPr/>
        <p:txBody>
          <a:bodyPr/>
          <a:lstStyle/>
          <a:p>
            <a:r>
              <a:rPr lang="fr-FR" dirty="0"/>
              <a:t>Les causes du décrochage</a:t>
            </a:r>
          </a:p>
        </p:txBody>
      </p:sp>
      <p:sp>
        <p:nvSpPr>
          <p:cNvPr id="6" name="ZoneTexte 5"/>
          <p:cNvSpPr txBox="1"/>
          <p:nvPr/>
        </p:nvSpPr>
        <p:spPr>
          <a:xfrm>
            <a:off x="3526582" y="5719564"/>
            <a:ext cx="11665296" cy="1692771"/>
          </a:xfrm>
          <a:prstGeom prst="rect">
            <a:avLst/>
          </a:prstGeom>
          <a:noFill/>
        </p:spPr>
        <p:txBody>
          <a:bodyPr wrap="square" rtlCol="0">
            <a:spAutoFit/>
          </a:bodyPr>
          <a:lstStyle/>
          <a:p>
            <a:pPr algn="just"/>
            <a:r>
              <a:rPr lang="fr-FR" sz="7200" dirty="0">
                <a:solidFill>
                  <a:srgbClr val="92D050"/>
                </a:solidFill>
              </a:rPr>
              <a:t>29 % </a:t>
            </a:r>
            <a:r>
              <a:rPr lang="fr-FR" dirty="0"/>
              <a:t>des décrochés vivent dans une famille de 4 enfants ou plus (contre 15% pour les non-décrochés)</a:t>
            </a:r>
          </a:p>
        </p:txBody>
      </p:sp>
    </p:spTree>
    <p:extLst>
      <p:ext uri="{BB962C8B-B14F-4D97-AF65-F5344CB8AC3E}">
        <p14:creationId xmlns:p14="http://schemas.microsoft.com/office/powerpoint/2010/main" val="2866194555"/>
      </p:ext>
    </p:extLst>
  </p:cSld>
  <p:clrMapOvr>
    <a:masterClrMapping/>
  </p:clrMapOvr>
</p:sld>
</file>

<file path=ppt/theme/theme1.xml><?xml version="1.0" encoding="utf-8"?>
<a:theme xmlns:a="http://schemas.openxmlformats.org/drawingml/2006/main" name="Mira Title">
  <a:themeElements>
    <a:clrScheme name="ユーザー定義 4">
      <a:dk1>
        <a:srgbClr val="3F3F3F"/>
      </a:dk1>
      <a:lt1>
        <a:sysClr val="window" lastClr="FFFFFF"/>
      </a:lt1>
      <a:dk2>
        <a:srgbClr val="3F3F3F"/>
      </a:dk2>
      <a:lt2>
        <a:srgbClr val="EEECE1"/>
      </a:lt2>
      <a:accent1>
        <a:srgbClr val="02B8AD"/>
      </a:accent1>
      <a:accent2>
        <a:srgbClr val="BBFF37"/>
      </a:accent2>
      <a:accent3>
        <a:srgbClr val="F00082"/>
      </a:accent3>
      <a:accent4>
        <a:srgbClr val="00B0F0"/>
      </a:accent4>
      <a:accent5>
        <a:srgbClr val="4BACC6"/>
      </a:accent5>
      <a:accent6>
        <a:srgbClr val="F79646"/>
      </a:accent6>
      <a:hlink>
        <a:srgbClr val="02B8AD"/>
      </a:hlink>
      <a:folHlink>
        <a:srgbClr val="BBFF37"/>
      </a:folHlink>
    </a:clrScheme>
    <a:fontScheme name="Mira">
      <a:majorFont>
        <a:latin typeface="Dense"/>
        <a:ea typeface="Capella Bold"/>
        <a:cs typeface=""/>
      </a:majorFont>
      <a:minorFont>
        <a:latin typeface="Encode Sans Narrow 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ra Contents">
  <a:themeElements>
    <a:clrScheme name="Mira">
      <a:dk1>
        <a:srgbClr val="3F3F3F"/>
      </a:dk1>
      <a:lt1>
        <a:sysClr val="window" lastClr="FFFFFF"/>
      </a:lt1>
      <a:dk2>
        <a:srgbClr val="3F3F3F"/>
      </a:dk2>
      <a:lt2>
        <a:srgbClr val="EEECE1"/>
      </a:lt2>
      <a:accent1>
        <a:srgbClr val="02B8AD"/>
      </a:accent1>
      <a:accent2>
        <a:srgbClr val="BBFF37"/>
      </a:accent2>
      <a:accent3>
        <a:srgbClr val="F00082"/>
      </a:accent3>
      <a:accent4>
        <a:srgbClr val="00B0F0"/>
      </a:accent4>
      <a:accent5>
        <a:srgbClr val="4BACC6"/>
      </a:accent5>
      <a:accent6>
        <a:srgbClr val="F79646"/>
      </a:accent6>
      <a:hlink>
        <a:srgbClr val="02B8AD"/>
      </a:hlink>
      <a:folHlink>
        <a:srgbClr val="BBFF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B8AD">
            <a:alpha val="4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Personnalisé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9948FF71C1F94DA19099F530523563" ma:contentTypeVersion="6" ma:contentTypeDescription="Crée un document." ma:contentTypeScope="" ma:versionID="16f1fbf1c2251dd2ac4e23159feb4921">
  <xsd:schema xmlns:xsd="http://www.w3.org/2001/XMLSchema" xmlns:xs="http://www.w3.org/2001/XMLSchema" xmlns:p="http://schemas.microsoft.com/office/2006/metadata/properties" xmlns:ns2="a63e0ee5-572e-4afa-b939-61d4b03d435e" targetNamespace="http://schemas.microsoft.com/office/2006/metadata/properties" ma:root="true" ma:fieldsID="8db5d9b9c9d64fc00a1ef560a38fc93d" ns2:_="">
    <xsd:import namespace="a63e0ee5-572e-4afa-b939-61d4b03d435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e0ee5-572e-4afa-b939-61d4b03d4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63e0ee5-572e-4afa-b939-61d4b03d43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23A0A-C985-461A-9146-370AB335E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e0ee5-572e-4afa-b939-61d4b03d43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06BD74-CC3A-471E-9B25-825BD8996DF0}">
  <ds:schemaRefs>
    <ds:schemaRef ds:uri="http://schemas.microsoft.com/office/2006/metadata/properties"/>
    <ds:schemaRef ds:uri="http://schemas.microsoft.com/office/infopath/2007/PartnerControls"/>
    <ds:schemaRef ds:uri="a63e0ee5-572e-4afa-b939-61d4b03d435e"/>
  </ds:schemaRefs>
</ds:datastoreItem>
</file>

<file path=customXml/itemProps3.xml><?xml version="1.0" encoding="utf-8"?>
<ds:datastoreItem xmlns:ds="http://schemas.openxmlformats.org/officeDocument/2006/customXml" ds:itemID="{8C450E9A-A1CA-42CD-B4B3-45F3A239C8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45112</TotalTime>
  <Words>1270</Words>
  <Application>Microsoft Office PowerPoint</Application>
  <PresentationFormat>Personnalisé</PresentationFormat>
  <Paragraphs>207</Paragraphs>
  <Slides>51</Slides>
  <Notes>2</Notes>
  <HiddenSlides>0</HiddenSlides>
  <MMClips>0</MMClips>
  <ScaleCrop>false</ScaleCrop>
  <HeadingPairs>
    <vt:vector size="4" baseType="variant">
      <vt:variant>
        <vt:lpstr>Thème</vt:lpstr>
      </vt:variant>
      <vt:variant>
        <vt:i4>3</vt:i4>
      </vt:variant>
      <vt:variant>
        <vt:lpstr>Titres des diapositives</vt:lpstr>
      </vt:variant>
      <vt:variant>
        <vt:i4>51</vt:i4>
      </vt:variant>
    </vt:vector>
  </HeadingPairs>
  <TitlesOfParts>
    <vt:vector size="54" baseType="lpstr">
      <vt:lpstr>Mira Title</vt:lpstr>
      <vt:lpstr>Mira Contents</vt:lpstr>
      <vt:lpstr>Thème Office</vt:lpstr>
      <vt:lpstr>Parents : prévenir le décrochage  scolaire et l’accompagner</vt:lpstr>
      <vt:lpstr>Intervenants</vt:lpstr>
      <vt:lpstr>Le décrochage scolaire : causes et pistes d’accompagnement</vt:lpstr>
      <vt:lpstr>Qui suis-je ?</vt:lpstr>
      <vt:lpstr>Le micro-collège</vt:lpstr>
      <vt:lpstr>Les causes du décrochage </vt:lpstr>
      <vt:lpstr>Les causes du décrochage</vt:lpstr>
      <vt:lpstr>Les causes du décrochage</vt:lpstr>
      <vt:lpstr>Les causes du décrochage</vt:lpstr>
      <vt:lpstr>Les causes du décrochage</vt:lpstr>
      <vt:lpstr>Les causes du décrochage</vt:lpstr>
      <vt:lpstr>Les causes du décrochage</vt:lpstr>
      <vt:lpstr>Prévenir le décrochage</vt:lpstr>
      <vt:lpstr>Prévenir le décrochage</vt:lpstr>
      <vt:lpstr>Comment y remédier ? </vt:lpstr>
      <vt:lpstr>Quelques principes fondateurs </vt:lpstr>
      <vt:lpstr>Qui sont-ils ?</vt:lpstr>
      <vt:lpstr>Qui sont-ils ?</vt:lpstr>
      <vt:lpstr>Le décrochage</vt:lpstr>
      <vt:lpstr>Le décrochage</vt:lpstr>
      <vt:lpstr>Le décrochage</vt:lpstr>
      <vt:lpstr>Le décrochage</vt:lpstr>
      <vt:lpstr>Le décrochage</vt:lpstr>
      <vt:lpstr>Entre bienveillance et exigence  </vt:lpstr>
      <vt:lpstr>Le décrochage</vt:lpstr>
      <vt:lpstr>Accueillir, toujours </vt:lpstr>
      <vt:lpstr>Le décrochage</vt:lpstr>
      <vt:lpstr>Le décrochage</vt:lpstr>
      <vt:lpstr>Le décrochage</vt:lpstr>
      <vt:lpstr>Maintenir le contact </vt:lpstr>
      <vt:lpstr>Le décrochage</vt:lpstr>
      <vt:lpstr>Faire confiance </vt:lpstr>
      <vt:lpstr>Le décrochage</vt:lpstr>
      <vt:lpstr>Expérience en cours : le Micro-collège</vt:lpstr>
      <vt:lpstr>Le micro-collège</vt:lpstr>
      <vt:lpstr>Le micro-collège</vt:lpstr>
      <vt:lpstr>Le micro-collège</vt:lpstr>
      <vt:lpstr>Le micro-collège</vt:lpstr>
      <vt:lpstr>Le micro-collège</vt:lpstr>
      <vt:lpstr>Le micro-collège</vt:lpstr>
      <vt:lpstr>Intervention de Camille de Foucauld </vt:lpstr>
      <vt:lpstr>Intervention de Camille de Foucauld </vt:lpstr>
      <vt:lpstr>Intervention de Camille de Foucauld </vt:lpstr>
      <vt:lpstr>Intervention de Camille de Foucauld </vt:lpstr>
      <vt:lpstr>Intervention de Camille de Foucauld </vt:lpstr>
      <vt:lpstr>Ressources </vt:lpstr>
      <vt:lpstr>Ressources </vt:lpstr>
      <vt:lpstr>Ressources </vt:lpstr>
      <vt:lpstr>Ressources</vt:lpstr>
      <vt:lpstr>Ressources </vt:lpstr>
      <vt:lpstr>Parents : prévenir le décrochage  scolaire et l’accompagner</vt:lpstr>
    </vt:vector>
  </TitlesOfParts>
  <Manager>Zerrouki Rachid</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 prévenir le décrochage  scolaire et l’accompagner</dc:title>
  <dc:creator>Jun</dc:creator>
  <cp:lastModifiedBy>Zohra Chaabi</cp:lastModifiedBy>
  <cp:revision>427</cp:revision>
  <dcterms:created xsi:type="dcterms:W3CDTF">2014-05-31T17:00:12Z</dcterms:created>
  <dcterms:modified xsi:type="dcterms:W3CDTF">2023-05-11T09:41:28Z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0x0101004D9948FF71C1F94DA19099F530523563</vt:lpwstr>
  </property>
  <property fmtid="{D5CDD505-2E9C-101B-9397-08002B2CF9AE}" pid="3" name="Order">
    <vt:r8>140300</vt:r8>
  </property>
  <property fmtid="{D5CDD505-2E9C-101B-9397-08002B2CF9AE}" pid="4" name="_ColorTag">
    <vt:lpwstr/>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_ColorHex">
    <vt:lpwstr/>
  </property>
  <property fmtid="{D5CDD505-2E9C-101B-9397-08002B2CF9AE}" pid="10" name="_Emoji">
    <vt:lpwstr/>
  </property>
  <property fmtid="{D5CDD505-2E9C-101B-9397-08002B2CF9AE}" pid="11" name="ComplianceAssetId">
    <vt:lpwstr/>
  </property>
</Properties>
</file>