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981200" cy="3048000"/>
  <p:notesSz cx="6858000" cy="9144000"/>
  <p:embeddedFontLst>
    <p:embeddedFont>
      <p:font typeface="IBM Plex Sans" panose="020B0503050203000203" pitchFamily="34" charset="0"/>
      <p:regular r:id="rId8"/>
    </p:embeddedFont>
    <p:embeddedFont>
      <p:font typeface="Montserrat" pitchFamily="2" charset="77"/>
      <p:regular r:id="rId9"/>
      <p:bold r:id="rId10"/>
      <p:italic r:id="rId11"/>
    </p:embeddedFont>
    <p:embeddedFont>
      <p:font typeface="Montserrat Bold Italics" pitchFamily="2" charset="77"/>
      <p:regular r:id="rId12"/>
      <p:italic r:id="rId13"/>
    </p:embeddedFont>
    <p:embeddedFont>
      <p:font typeface="Montserrat Classic Bold" pitchFamily="2" charset="77"/>
      <p:regular r:id="rId14"/>
      <p:bold r:id="rId15"/>
    </p:embeddedFont>
    <p:embeddedFont>
      <p:font typeface="Montserrat Light" panose="020F0302020204030204" pitchFamily="34" charset="0"/>
      <p:regular r:id="rId16"/>
      <p:italic r:id="rId17"/>
    </p:embeddedFont>
    <p:embeddedFont>
      <p:font typeface="Open Sans Bold" panose="020B0806030504020204" pitchFamily="3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90" autoAdjust="0"/>
  </p:normalViewPr>
  <p:slideViewPr>
    <p:cSldViewPr>
      <p:cViewPr varScale="1">
        <p:scale>
          <a:sx n="213" d="100"/>
          <a:sy n="213" d="100"/>
        </p:scale>
        <p:origin x="26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00" y="0"/>
            <a:ext cx="1905000" cy="3048000"/>
          </a:xfrm>
          <a:custGeom>
            <a:avLst/>
            <a:gdLst/>
            <a:ahLst/>
            <a:cxnLst/>
            <a:rect l="l" t="t" r="r" b="b"/>
            <a:pathLst>
              <a:path w="2106997" h="3187008">
                <a:moveTo>
                  <a:pt x="0" y="0"/>
                </a:moveTo>
                <a:lnTo>
                  <a:pt x="2106997" y="0"/>
                </a:lnTo>
                <a:lnTo>
                  <a:pt x="2106997" y="3187008"/>
                </a:lnTo>
                <a:lnTo>
                  <a:pt x="0" y="3187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924079" y="380992"/>
            <a:ext cx="193775" cy="302774"/>
          </a:xfrm>
          <a:custGeom>
            <a:avLst/>
            <a:gdLst/>
            <a:ahLst/>
            <a:cxnLst/>
            <a:rect l="l" t="t" r="r" b="b"/>
            <a:pathLst>
              <a:path w="193775" h="302774">
                <a:moveTo>
                  <a:pt x="0" y="0"/>
                </a:moveTo>
                <a:lnTo>
                  <a:pt x="193775" y="0"/>
                </a:lnTo>
                <a:lnTo>
                  <a:pt x="193775" y="302774"/>
                </a:lnTo>
                <a:lnTo>
                  <a:pt x="0" y="302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498" y="-63504"/>
            <a:ext cx="2106997" cy="3187008"/>
          </a:xfrm>
          <a:custGeom>
            <a:avLst/>
            <a:gdLst/>
            <a:ahLst/>
            <a:cxnLst/>
            <a:rect l="l" t="t" r="r" b="b"/>
            <a:pathLst>
              <a:path w="2106997" h="3187008">
                <a:moveTo>
                  <a:pt x="0" y="0"/>
                </a:moveTo>
                <a:lnTo>
                  <a:pt x="2106996" y="0"/>
                </a:lnTo>
                <a:lnTo>
                  <a:pt x="2106996" y="3187008"/>
                </a:lnTo>
                <a:lnTo>
                  <a:pt x="0" y="3187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893112" y="2481075"/>
            <a:ext cx="193775" cy="302774"/>
          </a:xfrm>
          <a:custGeom>
            <a:avLst/>
            <a:gdLst/>
            <a:ahLst/>
            <a:cxnLst/>
            <a:rect l="l" t="t" r="r" b="b"/>
            <a:pathLst>
              <a:path w="193775" h="302774">
                <a:moveTo>
                  <a:pt x="0" y="0"/>
                </a:moveTo>
                <a:lnTo>
                  <a:pt x="193776" y="0"/>
                </a:lnTo>
                <a:lnTo>
                  <a:pt x="193776" y="302773"/>
                </a:lnTo>
                <a:lnTo>
                  <a:pt x="0" y="302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0" y="110307"/>
            <a:ext cx="1980000" cy="890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0FAEE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CHOISIR UN EXERCICE</a:t>
            </a:r>
          </a:p>
          <a:p>
            <a:pPr algn="ctr">
              <a:lnSpc>
                <a:spcPts val="1400"/>
              </a:lnSpc>
            </a:pPr>
            <a:r>
              <a:rPr lang="en-US" sz="1000" b="1">
                <a:solidFill>
                  <a:srgbClr val="0FAEE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dans chaque phase </a:t>
            </a:r>
          </a:p>
          <a:p>
            <a:pPr algn="ctr">
              <a:lnSpc>
                <a:spcPts val="1400"/>
              </a:lnSpc>
            </a:pPr>
            <a:r>
              <a:rPr lang="en-US" sz="1000" b="1">
                <a:solidFill>
                  <a:srgbClr val="0FAEE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1, 2, 3, 4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8000" y="634857"/>
            <a:ext cx="193775" cy="302774"/>
          </a:xfrm>
          <a:custGeom>
            <a:avLst/>
            <a:gdLst/>
            <a:ahLst/>
            <a:cxnLst/>
            <a:rect l="l" t="t" r="r" b="b"/>
            <a:pathLst>
              <a:path w="193775" h="302774">
                <a:moveTo>
                  <a:pt x="0" y="0"/>
                </a:moveTo>
                <a:lnTo>
                  <a:pt x="193775" y="0"/>
                </a:lnTo>
                <a:lnTo>
                  <a:pt x="193775" y="302774"/>
                </a:lnTo>
                <a:lnTo>
                  <a:pt x="0" y="302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98000" y="77243"/>
            <a:ext cx="817811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0FAEE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PHASE 1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07631" y="532314"/>
            <a:ext cx="964738" cy="470698"/>
            <a:chOff x="0" y="0"/>
            <a:chExt cx="1286317" cy="627598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1286317" cy="123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6"/>
                </a:lnSpc>
              </a:pPr>
              <a:r>
                <a:rPr lang="en-US" sz="613" b="1" spc="27">
                  <a:solidFill>
                    <a:srgbClr val="FFFFFF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40"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42024"/>
              <a:ext cx="1286317" cy="103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8"/>
                </a:lnSpc>
              </a:pPr>
              <a:r>
                <a:rPr lang="en-US" sz="467" spc="44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Travail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82006"/>
              <a:ext cx="1286317" cy="123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6"/>
                </a:lnSpc>
              </a:pPr>
              <a:r>
                <a:rPr lang="en-US" sz="613" b="1" spc="27">
                  <a:solidFill>
                    <a:srgbClr val="FFFFFF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20"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24031"/>
              <a:ext cx="1286317" cy="103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8"/>
                </a:lnSpc>
              </a:pPr>
              <a:r>
                <a:rPr lang="en-US" sz="467" spc="44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Repos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80177" y="1144532"/>
            <a:ext cx="771658" cy="1163908"/>
          </a:xfrm>
          <a:custGeom>
            <a:avLst/>
            <a:gdLst/>
            <a:ahLst/>
            <a:cxnLst/>
            <a:rect l="l" t="t" r="r" b="b"/>
            <a:pathLst>
              <a:path w="771658" h="1163908">
                <a:moveTo>
                  <a:pt x="0" y="0"/>
                </a:moveTo>
                <a:lnTo>
                  <a:pt x="771658" y="0"/>
                </a:lnTo>
                <a:lnTo>
                  <a:pt x="771658" y="1163907"/>
                </a:lnTo>
                <a:lnTo>
                  <a:pt x="0" y="11639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294888" y="2059745"/>
            <a:ext cx="557344" cy="10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2"/>
              </a:lnSpc>
            </a:pPr>
            <a:r>
              <a:rPr lang="en-US" sz="573" spc="12">
                <a:solidFill>
                  <a:srgbClr val="2F328C"/>
                </a:solidFill>
                <a:latin typeface="IBM Plex Sans"/>
                <a:ea typeface="IBM Plex Sans"/>
                <a:cs typeface="IBM Plex Sans"/>
                <a:sym typeface="IBM Plex Sans"/>
              </a:rPr>
              <a:t>COUDE-GENOU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9933" y="1221560"/>
            <a:ext cx="252146" cy="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"/>
              </a:lnSpc>
            </a:pPr>
            <a:r>
              <a:rPr lang="en-US" sz="439" b="1" i="1" spc="21">
                <a:solidFill>
                  <a:srgbClr val="FFFFFF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ACTION</a:t>
            </a:r>
          </a:p>
        </p:txBody>
      </p:sp>
      <p:sp>
        <p:nvSpPr>
          <p:cNvPr id="13" name="Freeform 13"/>
          <p:cNvSpPr/>
          <p:nvPr/>
        </p:nvSpPr>
        <p:spPr>
          <a:xfrm>
            <a:off x="1095655" y="1156500"/>
            <a:ext cx="755788" cy="1139972"/>
          </a:xfrm>
          <a:custGeom>
            <a:avLst/>
            <a:gdLst/>
            <a:ahLst/>
            <a:cxnLst/>
            <a:rect l="l" t="t" r="r" b="b"/>
            <a:pathLst>
              <a:path w="755788" h="1139972">
                <a:moveTo>
                  <a:pt x="0" y="0"/>
                </a:moveTo>
                <a:lnTo>
                  <a:pt x="755789" y="0"/>
                </a:lnTo>
                <a:lnTo>
                  <a:pt x="755789" y="1139971"/>
                </a:lnTo>
                <a:lnTo>
                  <a:pt x="0" y="11399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TextBox 14"/>
          <p:cNvSpPr txBox="1"/>
          <p:nvPr/>
        </p:nvSpPr>
        <p:spPr>
          <a:xfrm>
            <a:off x="1347476" y="1221560"/>
            <a:ext cx="252146" cy="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"/>
              </a:lnSpc>
            </a:pPr>
            <a:r>
              <a:rPr lang="en-US" sz="439" b="1" i="1" spc="21">
                <a:solidFill>
                  <a:srgbClr val="FFFFFF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ACTION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40524" y="2029746"/>
            <a:ext cx="466050" cy="17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"/>
              </a:lnSpc>
            </a:pPr>
            <a:r>
              <a:rPr lang="en-US" sz="524" spc="11">
                <a:solidFill>
                  <a:srgbClr val="2F328C"/>
                </a:solidFill>
                <a:latin typeface="IBM Plex Sans"/>
                <a:ea typeface="IBM Plex Sans"/>
                <a:cs typeface="IBM Plex Sans"/>
                <a:sym typeface="IBM Plex Sans"/>
              </a:rPr>
              <a:t>JUMPING JACK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91810" y="1632952"/>
            <a:ext cx="252146" cy="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"/>
              </a:lnSpc>
            </a:pPr>
            <a:r>
              <a:rPr lang="en-US" sz="439" spc="2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9955" y="2517989"/>
            <a:ext cx="1636188" cy="134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 b="1">
                <a:solidFill>
                  <a:srgbClr val="FABD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Faire un tour puis, 2, 3, 4 ou plus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8000" y="634857"/>
            <a:ext cx="193775" cy="302774"/>
          </a:xfrm>
          <a:custGeom>
            <a:avLst/>
            <a:gdLst/>
            <a:ahLst/>
            <a:cxnLst/>
            <a:rect l="l" t="t" r="r" b="b"/>
            <a:pathLst>
              <a:path w="193775" h="302774">
                <a:moveTo>
                  <a:pt x="0" y="0"/>
                </a:moveTo>
                <a:lnTo>
                  <a:pt x="193775" y="0"/>
                </a:lnTo>
                <a:lnTo>
                  <a:pt x="193775" y="302774"/>
                </a:lnTo>
                <a:lnTo>
                  <a:pt x="0" y="302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98000" y="77243"/>
            <a:ext cx="817811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0FAEE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PHASE 2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07631" y="532314"/>
            <a:ext cx="964738" cy="470698"/>
            <a:chOff x="0" y="0"/>
            <a:chExt cx="1286317" cy="627598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1286317" cy="123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6"/>
                </a:lnSpc>
              </a:pPr>
              <a:r>
                <a:rPr lang="en-US" sz="613" b="1" spc="27">
                  <a:solidFill>
                    <a:srgbClr val="FFFFFF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40"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42024"/>
              <a:ext cx="1286317" cy="103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8"/>
                </a:lnSpc>
              </a:pPr>
              <a:r>
                <a:rPr lang="en-US" sz="467" spc="44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Travail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82006"/>
              <a:ext cx="1286317" cy="123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6"/>
                </a:lnSpc>
              </a:pPr>
              <a:r>
                <a:rPr lang="en-US" sz="613" b="1" spc="27">
                  <a:solidFill>
                    <a:srgbClr val="FFFFFF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20"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24031"/>
              <a:ext cx="1286317" cy="103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8"/>
                </a:lnSpc>
              </a:pPr>
              <a:r>
                <a:rPr lang="en-US" sz="467" spc="44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Repos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93598" y="2059745"/>
            <a:ext cx="557344" cy="10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2"/>
              </a:lnSpc>
            </a:pPr>
            <a:r>
              <a:rPr lang="en-US" sz="573" spc="12">
                <a:solidFill>
                  <a:srgbClr val="2F328C"/>
                </a:solidFill>
                <a:latin typeface="IBM Plex Sans"/>
                <a:ea typeface="IBM Plex Sans"/>
                <a:cs typeface="IBM Plex Sans"/>
                <a:sym typeface="IBM Plex Sans"/>
              </a:rPr>
              <a:t>COUDE-GENOU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6197" y="1221560"/>
            <a:ext cx="252146" cy="74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"/>
              </a:lnSpc>
            </a:pPr>
            <a:r>
              <a:rPr lang="en-US" sz="439" spc="2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ACTION</a:t>
            </a:r>
          </a:p>
        </p:txBody>
      </p:sp>
      <p:sp>
        <p:nvSpPr>
          <p:cNvPr id="12" name="Freeform 12"/>
          <p:cNvSpPr/>
          <p:nvPr/>
        </p:nvSpPr>
        <p:spPr>
          <a:xfrm>
            <a:off x="1101442" y="1161966"/>
            <a:ext cx="748540" cy="1129038"/>
          </a:xfrm>
          <a:custGeom>
            <a:avLst/>
            <a:gdLst/>
            <a:ahLst/>
            <a:cxnLst/>
            <a:rect l="l" t="t" r="r" b="b"/>
            <a:pathLst>
              <a:path w="748540" h="1129038">
                <a:moveTo>
                  <a:pt x="0" y="0"/>
                </a:moveTo>
                <a:lnTo>
                  <a:pt x="748539" y="0"/>
                </a:lnTo>
                <a:lnTo>
                  <a:pt x="748539" y="1129039"/>
                </a:lnTo>
                <a:lnTo>
                  <a:pt x="0" y="11290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TextBox 13"/>
          <p:cNvSpPr txBox="1"/>
          <p:nvPr/>
        </p:nvSpPr>
        <p:spPr>
          <a:xfrm>
            <a:off x="1347476" y="1221560"/>
            <a:ext cx="252146" cy="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"/>
              </a:lnSpc>
            </a:pPr>
            <a:r>
              <a:rPr lang="en-US" sz="439" b="1" i="1" spc="21">
                <a:solidFill>
                  <a:srgbClr val="FFFFFF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ACTION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1810" y="1632952"/>
            <a:ext cx="252146" cy="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"/>
              </a:lnSpc>
            </a:pPr>
            <a:r>
              <a:rPr lang="en-US" sz="439" spc="2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9955" y="2517989"/>
            <a:ext cx="1636188" cy="134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 b="1">
                <a:solidFill>
                  <a:srgbClr val="FABD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Faire un tour puis, 2, 3, 4 ou plus</a:t>
            </a:r>
          </a:p>
        </p:txBody>
      </p:sp>
      <p:sp>
        <p:nvSpPr>
          <p:cNvPr id="16" name="Freeform 16"/>
          <p:cNvSpPr/>
          <p:nvPr/>
        </p:nvSpPr>
        <p:spPr>
          <a:xfrm>
            <a:off x="198000" y="1161966"/>
            <a:ext cx="748540" cy="1129038"/>
          </a:xfrm>
          <a:custGeom>
            <a:avLst/>
            <a:gdLst/>
            <a:ahLst/>
            <a:cxnLst/>
            <a:rect l="l" t="t" r="r" b="b"/>
            <a:pathLst>
              <a:path w="748540" h="1129038">
                <a:moveTo>
                  <a:pt x="0" y="0"/>
                </a:moveTo>
                <a:lnTo>
                  <a:pt x="748540" y="0"/>
                </a:lnTo>
                <a:lnTo>
                  <a:pt x="748540" y="1129039"/>
                </a:lnTo>
                <a:lnTo>
                  <a:pt x="0" y="11290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TextBox 17"/>
          <p:cNvSpPr txBox="1"/>
          <p:nvPr/>
        </p:nvSpPr>
        <p:spPr>
          <a:xfrm>
            <a:off x="446197" y="1221560"/>
            <a:ext cx="252146" cy="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"/>
              </a:lnSpc>
            </a:pPr>
            <a:r>
              <a:rPr lang="en-US" sz="439" b="1" i="1" spc="21">
                <a:solidFill>
                  <a:srgbClr val="FFFFFF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ACTION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98860" y="2034932"/>
            <a:ext cx="546819" cy="8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9"/>
              </a:lnSpc>
            </a:pPr>
            <a:r>
              <a:rPr lang="en-US" sz="506" spc="11">
                <a:solidFill>
                  <a:srgbClr val="2F328C"/>
                </a:solidFill>
                <a:latin typeface="IBM Plex Sans"/>
                <a:ea typeface="IBM Plex Sans"/>
                <a:cs typeface="IBM Plex Sans"/>
                <a:sym typeface="IBM Plex Sans"/>
              </a:rPr>
              <a:t>CERCLE EN FOLIE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00140" y="2034932"/>
            <a:ext cx="546819" cy="8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9"/>
              </a:lnSpc>
            </a:pPr>
            <a:r>
              <a:rPr lang="en-US" sz="506" spc="11">
                <a:solidFill>
                  <a:srgbClr val="2F328C"/>
                </a:solidFill>
                <a:latin typeface="IBM Plex Sans"/>
                <a:ea typeface="IBM Plex Sans"/>
                <a:cs typeface="IBM Plex Sans"/>
                <a:sym typeface="IBM Plex Sans"/>
              </a:rPr>
              <a:t>BOXE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4585" y="1146128"/>
            <a:ext cx="795568" cy="1199972"/>
          </a:xfrm>
          <a:custGeom>
            <a:avLst/>
            <a:gdLst/>
            <a:ahLst/>
            <a:cxnLst/>
            <a:rect l="l" t="t" r="r" b="b"/>
            <a:pathLst>
              <a:path w="795568" h="1199972">
                <a:moveTo>
                  <a:pt x="0" y="0"/>
                </a:moveTo>
                <a:lnTo>
                  <a:pt x="795568" y="0"/>
                </a:lnTo>
                <a:lnTo>
                  <a:pt x="795568" y="1199972"/>
                </a:lnTo>
                <a:lnTo>
                  <a:pt x="0" y="1199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198000" y="634857"/>
            <a:ext cx="193775" cy="302774"/>
          </a:xfrm>
          <a:custGeom>
            <a:avLst/>
            <a:gdLst/>
            <a:ahLst/>
            <a:cxnLst/>
            <a:rect l="l" t="t" r="r" b="b"/>
            <a:pathLst>
              <a:path w="193775" h="302774">
                <a:moveTo>
                  <a:pt x="0" y="0"/>
                </a:moveTo>
                <a:lnTo>
                  <a:pt x="193775" y="0"/>
                </a:lnTo>
                <a:lnTo>
                  <a:pt x="193775" y="302774"/>
                </a:lnTo>
                <a:lnTo>
                  <a:pt x="0" y="302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198000" y="77243"/>
            <a:ext cx="817811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0FAEE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PHASE 3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07631" y="532314"/>
            <a:ext cx="964738" cy="470698"/>
            <a:chOff x="0" y="0"/>
            <a:chExt cx="1286317" cy="627598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1286317" cy="123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6"/>
                </a:lnSpc>
              </a:pPr>
              <a:r>
                <a:rPr lang="en-US" sz="613" b="1" spc="27">
                  <a:solidFill>
                    <a:srgbClr val="FFFFFF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40"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42024"/>
              <a:ext cx="1286317" cy="103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8"/>
                </a:lnSpc>
              </a:pPr>
              <a:r>
                <a:rPr lang="en-US" sz="467" spc="44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Travail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2006"/>
              <a:ext cx="1286317" cy="123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6"/>
                </a:lnSpc>
              </a:pPr>
              <a:r>
                <a:rPr lang="en-US" sz="613" b="1" spc="27">
                  <a:solidFill>
                    <a:srgbClr val="FFFFFF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20"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24031"/>
              <a:ext cx="1286317" cy="103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8"/>
                </a:lnSpc>
              </a:pPr>
              <a:r>
                <a:rPr lang="en-US" sz="467" spc="44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Repos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72482" y="1146128"/>
            <a:ext cx="795568" cy="1199972"/>
          </a:xfrm>
          <a:custGeom>
            <a:avLst/>
            <a:gdLst/>
            <a:ahLst/>
            <a:cxnLst/>
            <a:rect l="l" t="t" r="r" b="b"/>
            <a:pathLst>
              <a:path w="795568" h="1199972">
                <a:moveTo>
                  <a:pt x="0" y="0"/>
                </a:moveTo>
                <a:lnTo>
                  <a:pt x="795568" y="0"/>
                </a:lnTo>
                <a:lnTo>
                  <a:pt x="795568" y="1199972"/>
                </a:lnTo>
                <a:lnTo>
                  <a:pt x="0" y="1199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446197" y="1221560"/>
            <a:ext cx="252146" cy="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"/>
              </a:lnSpc>
            </a:pPr>
            <a:r>
              <a:rPr lang="en-US" sz="439" b="1" i="1" spc="21">
                <a:solidFill>
                  <a:srgbClr val="FFFFFF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ACTION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47476" y="1221560"/>
            <a:ext cx="252146" cy="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"/>
              </a:lnSpc>
            </a:pPr>
            <a:r>
              <a:rPr lang="en-US" sz="439" b="1" i="1" spc="21">
                <a:solidFill>
                  <a:srgbClr val="FFFFFF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ACTION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1810" y="1632952"/>
            <a:ext cx="252146" cy="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"/>
              </a:lnSpc>
            </a:pPr>
            <a:r>
              <a:rPr lang="en-US" sz="439" spc="2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9955" y="2517989"/>
            <a:ext cx="1636188" cy="134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 b="1">
                <a:solidFill>
                  <a:srgbClr val="FABD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Faire un tour puis, 2, 3, 4 ou plus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98860" y="2071388"/>
            <a:ext cx="546819" cy="8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9"/>
              </a:lnSpc>
            </a:pPr>
            <a:r>
              <a:rPr lang="en-US" sz="506" spc="11">
                <a:solidFill>
                  <a:srgbClr val="2F328C"/>
                </a:solidFill>
                <a:latin typeface="IBM Plex Sans"/>
                <a:ea typeface="IBM Plex Sans"/>
                <a:cs typeface="IBM Plex Sans"/>
                <a:sym typeface="IBM Plex Sans"/>
              </a:rPr>
              <a:t>FENTE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00140" y="2071388"/>
            <a:ext cx="546819" cy="8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9"/>
              </a:lnSpc>
            </a:pPr>
            <a:r>
              <a:rPr lang="en-US" sz="506" spc="11">
                <a:solidFill>
                  <a:srgbClr val="2F328C"/>
                </a:solidFill>
                <a:latin typeface="IBM Plex Sans"/>
                <a:ea typeface="IBM Plex Sans"/>
                <a:cs typeface="IBM Plex Sans"/>
                <a:sym typeface="IBM Plex Sans"/>
              </a:rPr>
              <a:t>SQUATS SAUTÉS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3812" y="1143465"/>
            <a:ext cx="799474" cy="1205864"/>
          </a:xfrm>
          <a:custGeom>
            <a:avLst/>
            <a:gdLst/>
            <a:ahLst/>
            <a:cxnLst/>
            <a:rect l="l" t="t" r="r" b="b"/>
            <a:pathLst>
              <a:path w="799474" h="1205864">
                <a:moveTo>
                  <a:pt x="0" y="0"/>
                </a:moveTo>
                <a:lnTo>
                  <a:pt x="799475" y="0"/>
                </a:lnTo>
                <a:lnTo>
                  <a:pt x="799475" y="1205864"/>
                </a:lnTo>
                <a:lnTo>
                  <a:pt x="0" y="1205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198000" y="634857"/>
            <a:ext cx="193775" cy="302774"/>
          </a:xfrm>
          <a:custGeom>
            <a:avLst/>
            <a:gdLst/>
            <a:ahLst/>
            <a:cxnLst/>
            <a:rect l="l" t="t" r="r" b="b"/>
            <a:pathLst>
              <a:path w="193775" h="302774">
                <a:moveTo>
                  <a:pt x="0" y="0"/>
                </a:moveTo>
                <a:lnTo>
                  <a:pt x="193775" y="0"/>
                </a:lnTo>
                <a:lnTo>
                  <a:pt x="193775" y="302774"/>
                </a:lnTo>
                <a:lnTo>
                  <a:pt x="0" y="302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198000" y="77243"/>
            <a:ext cx="817811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0FAEE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PHASE 4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07631" y="532314"/>
            <a:ext cx="964738" cy="470698"/>
            <a:chOff x="0" y="0"/>
            <a:chExt cx="1286317" cy="627598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1286317" cy="123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6"/>
                </a:lnSpc>
              </a:pPr>
              <a:r>
                <a:rPr lang="en-US" sz="613" b="1" spc="27">
                  <a:solidFill>
                    <a:srgbClr val="FFFFFF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40"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42024"/>
              <a:ext cx="1286317" cy="103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8"/>
                </a:lnSpc>
              </a:pPr>
              <a:r>
                <a:rPr lang="en-US" sz="467" spc="44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Travail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2006"/>
              <a:ext cx="1286317" cy="123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6"/>
                </a:lnSpc>
              </a:pPr>
              <a:r>
                <a:rPr lang="en-US" sz="613" b="1" spc="27">
                  <a:solidFill>
                    <a:srgbClr val="FFFFFF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20"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24031"/>
              <a:ext cx="1286317" cy="103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8"/>
                </a:lnSpc>
              </a:pPr>
              <a:r>
                <a:rPr lang="en-US" sz="467" spc="44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Repos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46926" y="1127138"/>
            <a:ext cx="821124" cy="1238519"/>
          </a:xfrm>
          <a:custGeom>
            <a:avLst/>
            <a:gdLst/>
            <a:ahLst/>
            <a:cxnLst/>
            <a:rect l="l" t="t" r="r" b="b"/>
            <a:pathLst>
              <a:path w="821124" h="1238519">
                <a:moveTo>
                  <a:pt x="0" y="0"/>
                </a:moveTo>
                <a:lnTo>
                  <a:pt x="821124" y="0"/>
                </a:lnTo>
                <a:lnTo>
                  <a:pt x="821124" y="1238518"/>
                </a:lnTo>
                <a:lnTo>
                  <a:pt x="0" y="12385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446197" y="1221560"/>
            <a:ext cx="252146" cy="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"/>
              </a:lnSpc>
            </a:pPr>
            <a:r>
              <a:rPr lang="en-US" sz="439" b="1" i="1" spc="21">
                <a:solidFill>
                  <a:srgbClr val="FFFFFF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ACTION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47476" y="1221560"/>
            <a:ext cx="252146" cy="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"/>
              </a:lnSpc>
            </a:pPr>
            <a:r>
              <a:rPr lang="en-US" sz="439" b="1" i="1" spc="21">
                <a:solidFill>
                  <a:srgbClr val="FFFFFF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ACTION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1810" y="1632952"/>
            <a:ext cx="252146" cy="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"/>
              </a:lnSpc>
            </a:pPr>
            <a:r>
              <a:rPr lang="en-US" sz="439" spc="2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9955" y="2517989"/>
            <a:ext cx="1636188" cy="134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 b="1">
                <a:solidFill>
                  <a:srgbClr val="FABD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Faire un tour puis, 2, 3, 4 ou plus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67785" y="2142645"/>
            <a:ext cx="411529" cy="62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"/>
              </a:lnSpc>
            </a:pPr>
            <a:r>
              <a:rPr lang="en-US" sz="422" spc="9">
                <a:solidFill>
                  <a:srgbClr val="2F328C"/>
                </a:solidFill>
                <a:latin typeface="IBM Plex Sans"/>
                <a:ea typeface="IBM Plex Sans"/>
                <a:cs typeface="IBM Plex Sans"/>
                <a:sym typeface="IBM Plex Sans"/>
              </a:rPr>
              <a:t>FLAMANT ROSE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7924" y="2109766"/>
            <a:ext cx="488692" cy="128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"/>
              </a:lnSpc>
            </a:pPr>
            <a:r>
              <a:rPr lang="en-US" sz="435" spc="9">
                <a:solidFill>
                  <a:srgbClr val="2F328C"/>
                </a:solidFill>
                <a:latin typeface="IBM Plex Sans"/>
                <a:ea typeface="IBM Plex Sans"/>
                <a:cs typeface="IBM Plex Sans"/>
                <a:sym typeface="IBM Plex Sans"/>
              </a:rPr>
              <a:t>DESSINE UN «8» EN ÉQUILIBRE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126</Words>
  <Application>Microsoft Macintosh PowerPoint</Application>
  <PresentationFormat>Personnalisé</PresentationFormat>
  <Paragraphs>49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Montserrat Classic Bold</vt:lpstr>
      <vt:lpstr>Montserrat Bold Italics</vt:lpstr>
      <vt:lpstr>Arial</vt:lpstr>
      <vt:lpstr>Montserrat Light</vt:lpstr>
      <vt:lpstr>Montserrat</vt:lpstr>
      <vt:lpstr>IBM Plex Sans</vt:lpstr>
      <vt:lpstr>Calibri</vt:lpstr>
      <vt:lpstr>Open Sans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CarteAction-Ma-rentrée-85x55mm.pdf</dc:title>
  <cp:lastModifiedBy>Christelle GOFFENY</cp:lastModifiedBy>
  <cp:revision>2</cp:revision>
  <dcterms:created xsi:type="dcterms:W3CDTF">2006-08-16T00:00:00Z</dcterms:created>
  <dcterms:modified xsi:type="dcterms:W3CDTF">2025-03-26T16:52:05Z</dcterms:modified>
  <dc:identifier>DAGi1_V3RTQ</dc:identifier>
</cp:coreProperties>
</file>