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F_0.xml" ContentType="application/vnd.ms-powerpoint.comments+xml"/>
  <Override PartName="/ppt/comments/modernComment_110_0.xml" ContentType="application/vnd.ms-powerpoint.comments+xml"/>
  <Override PartName="/ppt/comments/modernComment_111_0.xml" ContentType="application/vnd.ms-powerpoint.comments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</p:sldIdLst>
  <p:sldSz cx="18288000" cy="10287000"/>
  <p:notesSz cx="6858000" cy="9144000"/>
  <p:embeddedFontLst>
    <p:embeddedFont>
      <p:font typeface="Arimo" panose="020B0604020202020204" charset="0"/>
      <p:regular r:id="rId31"/>
    </p:embeddedFont>
    <p:embeddedFont>
      <p:font typeface="League Spartan" panose="020B0604020202020204" charset="0"/>
      <p:regular r:id="rId32"/>
    </p:embeddedFont>
    <p:embeddedFont>
      <p:font typeface="Poppins" panose="02000000000000000000" pitchFamily="2" charset="0"/>
      <p:regular r:id="rId33"/>
      <p:bold r:id="rId34"/>
      <p:italic r:id="rId35"/>
      <p:boldItalic r:id="rId36"/>
    </p:embeddedFont>
    <p:embeddedFont>
      <p:font typeface="Poppins Bold" panose="02000000000000000000" pitchFamily="2" charset="0"/>
      <p:regular r:id="rId37"/>
      <p:bold r:id="rId38"/>
    </p:embeddedFont>
    <p:embeddedFont>
      <p:font typeface="Poppins Bold Italics" panose="020B0604020202020204" charset="0"/>
      <p:regular r:id="rId39"/>
    </p:embeddedFont>
    <p:embeddedFont>
      <p:font typeface="Poppins Italics" panose="020B0604020202020204" charset="0"/>
      <p:regular r:id="rId40"/>
    </p:embeddedFont>
    <p:embeddedFont>
      <p:font typeface="Sanchez" panose="020B0604020202020204" charset="0"/>
      <p:regular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76FC6EE-6F16-B119-4B55-F88F955DBACC}" name="Lucile GOGET" initials="LG" userId="S::lucile.goget@apelnationale.fr::3993910c-3bd7-459a-925c-59feef65ddc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007F"/>
    <a:srgbClr val="173D7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62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9.fntdata"/><Relationship Id="rId21" Type="http://schemas.openxmlformats.org/officeDocument/2006/relationships/slide" Target="slides/slide17.xml"/><Relationship Id="rId34" Type="http://schemas.openxmlformats.org/officeDocument/2006/relationships/font" Target="fonts/font4.fntdata"/><Relationship Id="rId42" Type="http://schemas.openxmlformats.org/officeDocument/2006/relationships/presProps" Target="presProps.xml"/><Relationship Id="rId47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5.fntdata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font" Target="fonts/font11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rie Gaspard" userId="a60296bd-6fbb-44d5-ae4d-019ec6e625f2" providerId="ADAL" clId="{8FD010CE-227F-488C-B877-0DB5AE1E3275}"/>
    <pc:docChg chg="undo custSel delSld modSld">
      <pc:chgData name="Valerie Gaspard" userId="a60296bd-6fbb-44d5-ae4d-019ec6e625f2" providerId="ADAL" clId="{8FD010CE-227F-488C-B877-0DB5AE1E3275}" dt="2025-04-07T13:37:50.650" v="71" actId="21"/>
      <pc:docMkLst>
        <pc:docMk/>
      </pc:docMkLst>
      <pc:sldChg chg="delSp modSp del mod">
        <pc:chgData name="Valerie Gaspard" userId="a60296bd-6fbb-44d5-ae4d-019ec6e625f2" providerId="ADAL" clId="{8FD010CE-227F-488C-B877-0DB5AE1E3275}" dt="2025-04-07T12:53:54.687" v="5" actId="47"/>
        <pc:sldMkLst>
          <pc:docMk/>
          <pc:sldMk cId="0" sldId="256"/>
        </pc:sldMkLst>
        <pc:spChg chg="mod">
          <ac:chgData name="Valerie Gaspard" userId="a60296bd-6fbb-44d5-ae4d-019ec6e625f2" providerId="ADAL" clId="{8FD010CE-227F-488C-B877-0DB5AE1E3275}" dt="2025-04-07T12:45:02.012" v="1" actId="13926"/>
          <ac:spMkLst>
            <pc:docMk/>
            <pc:sldMk cId="0" sldId="256"/>
            <ac:spMk id="6" creationId="{00000000-0000-0000-0000-000000000000}"/>
          </ac:spMkLst>
        </pc:spChg>
        <pc:spChg chg="del mod">
          <ac:chgData name="Valerie Gaspard" userId="a60296bd-6fbb-44d5-ae4d-019ec6e625f2" providerId="ADAL" clId="{8FD010CE-227F-488C-B877-0DB5AE1E3275}" dt="2025-04-07T12:53:53.573" v="4"/>
          <ac:spMkLst>
            <pc:docMk/>
            <pc:sldMk cId="0" sldId="256"/>
            <ac:spMk id="7" creationId="{00000000-0000-0000-0000-000000000000}"/>
          </ac:spMkLst>
        </pc:spChg>
      </pc:sldChg>
      <pc:sldChg chg="modSp mod">
        <pc:chgData name="Valerie Gaspard" userId="a60296bd-6fbb-44d5-ae4d-019ec6e625f2" providerId="ADAL" clId="{8FD010CE-227F-488C-B877-0DB5AE1E3275}" dt="2025-04-07T13:08:53.373" v="26" actId="20577"/>
        <pc:sldMkLst>
          <pc:docMk/>
          <pc:sldMk cId="0" sldId="257"/>
        </pc:sldMkLst>
        <pc:spChg chg="mod">
          <ac:chgData name="Valerie Gaspard" userId="a60296bd-6fbb-44d5-ae4d-019ec6e625f2" providerId="ADAL" clId="{8FD010CE-227F-488C-B877-0DB5AE1E3275}" dt="2025-04-07T13:08:47.186" v="24" actId="20577"/>
          <ac:spMkLst>
            <pc:docMk/>
            <pc:sldMk cId="0" sldId="257"/>
            <ac:spMk id="10" creationId="{00000000-0000-0000-0000-000000000000}"/>
          </ac:spMkLst>
        </pc:spChg>
        <pc:spChg chg="mod">
          <ac:chgData name="Valerie Gaspard" userId="a60296bd-6fbb-44d5-ae4d-019ec6e625f2" providerId="ADAL" clId="{8FD010CE-227F-488C-B877-0DB5AE1E3275}" dt="2025-04-07T13:08:53.373" v="26" actId="20577"/>
          <ac:spMkLst>
            <pc:docMk/>
            <pc:sldMk cId="0" sldId="257"/>
            <ac:spMk id="11" creationId="{00000000-0000-0000-0000-000000000000}"/>
          </ac:spMkLst>
        </pc:spChg>
      </pc:sldChg>
      <pc:sldChg chg="modSp mod">
        <pc:chgData name="Valerie Gaspard" userId="a60296bd-6fbb-44d5-ae4d-019ec6e625f2" providerId="ADAL" clId="{8FD010CE-227F-488C-B877-0DB5AE1E3275}" dt="2025-04-07T12:59:13.826" v="20" actId="1076"/>
        <pc:sldMkLst>
          <pc:docMk/>
          <pc:sldMk cId="0" sldId="259"/>
        </pc:sldMkLst>
        <pc:spChg chg="mod">
          <ac:chgData name="Valerie Gaspard" userId="a60296bd-6fbb-44d5-ae4d-019ec6e625f2" providerId="ADAL" clId="{8FD010CE-227F-488C-B877-0DB5AE1E3275}" dt="2025-04-07T12:59:06.477" v="19" actId="1076"/>
          <ac:spMkLst>
            <pc:docMk/>
            <pc:sldMk cId="0" sldId="259"/>
            <ac:spMk id="9" creationId="{00000000-0000-0000-0000-000000000000}"/>
          </ac:spMkLst>
        </pc:spChg>
        <pc:spChg chg="mod">
          <ac:chgData name="Valerie Gaspard" userId="a60296bd-6fbb-44d5-ae4d-019ec6e625f2" providerId="ADAL" clId="{8FD010CE-227F-488C-B877-0DB5AE1E3275}" dt="2025-04-07T12:59:06.477" v="19" actId="1076"/>
          <ac:spMkLst>
            <pc:docMk/>
            <pc:sldMk cId="0" sldId="259"/>
            <ac:spMk id="10" creationId="{00000000-0000-0000-0000-000000000000}"/>
          </ac:spMkLst>
        </pc:spChg>
        <pc:spChg chg="mod">
          <ac:chgData name="Valerie Gaspard" userId="a60296bd-6fbb-44d5-ae4d-019ec6e625f2" providerId="ADAL" clId="{8FD010CE-227F-488C-B877-0DB5AE1E3275}" dt="2025-04-07T12:59:13.826" v="20" actId="1076"/>
          <ac:spMkLst>
            <pc:docMk/>
            <pc:sldMk cId="0" sldId="259"/>
            <ac:spMk id="12" creationId="{00000000-0000-0000-0000-000000000000}"/>
          </ac:spMkLst>
        </pc:spChg>
        <pc:spChg chg="mod">
          <ac:chgData name="Valerie Gaspard" userId="a60296bd-6fbb-44d5-ae4d-019ec6e625f2" providerId="ADAL" clId="{8FD010CE-227F-488C-B877-0DB5AE1E3275}" dt="2025-04-07T12:59:06.477" v="19" actId="1076"/>
          <ac:spMkLst>
            <pc:docMk/>
            <pc:sldMk cId="0" sldId="259"/>
            <ac:spMk id="13" creationId="{00000000-0000-0000-0000-000000000000}"/>
          </ac:spMkLst>
        </pc:spChg>
      </pc:sldChg>
      <pc:sldChg chg="modSp mod">
        <pc:chgData name="Valerie Gaspard" userId="a60296bd-6fbb-44d5-ae4d-019ec6e625f2" providerId="ADAL" clId="{8FD010CE-227F-488C-B877-0DB5AE1E3275}" dt="2025-04-07T13:20:51.849" v="55" actId="207"/>
        <pc:sldMkLst>
          <pc:docMk/>
          <pc:sldMk cId="0" sldId="261"/>
        </pc:sldMkLst>
        <pc:spChg chg="mod">
          <ac:chgData name="Valerie Gaspard" userId="a60296bd-6fbb-44d5-ae4d-019ec6e625f2" providerId="ADAL" clId="{8FD010CE-227F-488C-B877-0DB5AE1E3275}" dt="2025-04-07T13:20:51.849" v="55" actId="207"/>
          <ac:spMkLst>
            <pc:docMk/>
            <pc:sldMk cId="0" sldId="261"/>
            <ac:spMk id="6" creationId="{00000000-0000-0000-0000-000000000000}"/>
          </ac:spMkLst>
        </pc:spChg>
        <pc:spChg chg="mod">
          <ac:chgData name="Valerie Gaspard" userId="a60296bd-6fbb-44d5-ae4d-019ec6e625f2" providerId="ADAL" clId="{8FD010CE-227F-488C-B877-0DB5AE1E3275}" dt="2025-04-07T13:09:37.649" v="35" actId="1037"/>
          <ac:spMkLst>
            <pc:docMk/>
            <pc:sldMk cId="0" sldId="261"/>
            <ac:spMk id="7" creationId="{00000000-0000-0000-0000-000000000000}"/>
          </ac:spMkLst>
        </pc:spChg>
        <pc:spChg chg="mod">
          <ac:chgData name="Valerie Gaspard" userId="a60296bd-6fbb-44d5-ae4d-019ec6e625f2" providerId="ADAL" clId="{8FD010CE-227F-488C-B877-0DB5AE1E3275}" dt="2025-04-07T13:09:25.382" v="29" actId="14100"/>
          <ac:spMkLst>
            <pc:docMk/>
            <pc:sldMk cId="0" sldId="261"/>
            <ac:spMk id="8" creationId="{00000000-0000-0000-0000-000000000000}"/>
          </ac:spMkLst>
        </pc:spChg>
        <pc:spChg chg="mod">
          <ac:chgData name="Valerie Gaspard" userId="a60296bd-6fbb-44d5-ae4d-019ec6e625f2" providerId="ADAL" clId="{8FD010CE-227F-488C-B877-0DB5AE1E3275}" dt="2025-04-07T13:18:49.010" v="36" actId="1076"/>
          <ac:spMkLst>
            <pc:docMk/>
            <pc:sldMk cId="0" sldId="261"/>
            <ac:spMk id="12" creationId="{00000000-0000-0000-0000-000000000000}"/>
          </ac:spMkLst>
        </pc:spChg>
      </pc:sldChg>
      <pc:sldChg chg="modSp mod">
        <pc:chgData name="Valerie Gaspard" userId="a60296bd-6fbb-44d5-ae4d-019ec6e625f2" providerId="ADAL" clId="{8FD010CE-227F-488C-B877-0DB5AE1E3275}" dt="2025-04-07T13:20:29.286" v="53" actId="1076"/>
        <pc:sldMkLst>
          <pc:docMk/>
          <pc:sldMk cId="0" sldId="262"/>
        </pc:sldMkLst>
        <pc:spChg chg="mod">
          <ac:chgData name="Valerie Gaspard" userId="a60296bd-6fbb-44d5-ae4d-019ec6e625f2" providerId="ADAL" clId="{8FD010CE-227F-488C-B877-0DB5AE1E3275}" dt="2025-04-07T13:20:29.286" v="53" actId="1076"/>
          <ac:spMkLst>
            <pc:docMk/>
            <pc:sldMk cId="0" sldId="262"/>
            <ac:spMk id="6" creationId="{00000000-0000-0000-0000-000000000000}"/>
          </ac:spMkLst>
        </pc:spChg>
        <pc:spChg chg="mod">
          <ac:chgData name="Valerie Gaspard" userId="a60296bd-6fbb-44d5-ae4d-019ec6e625f2" providerId="ADAL" clId="{8FD010CE-227F-488C-B877-0DB5AE1E3275}" dt="2025-04-07T13:20:29.286" v="53" actId="1076"/>
          <ac:spMkLst>
            <pc:docMk/>
            <pc:sldMk cId="0" sldId="262"/>
            <ac:spMk id="7" creationId="{00000000-0000-0000-0000-000000000000}"/>
          </ac:spMkLst>
        </pc:spChg>
        <pc:spChg chg="mod">
          <ac:chgData name="Valerie Gaspard" userId="a60296bd-6fbb-44d5-ae4d-019ec6e625f2" providerId="ADAL" clId="{8FD010CE-227F-488C-B877-0DB5AE1E3275}" dt="2025-04-07T13:20:29.286" v="53" actId="1076"/>
          <ac:spMkLst>
            <pc:docMk/>
            <pc:sldMk cId="0" sldId="262"/>
            <ac:spMk id="8" creationId="{00000000-0000-0000-0000-000000000000}"/>
          </ac:spMkLst>
        </pc:spChg>
        <pc:spChg chg="mod">
          <ac:chgData name="Valerie Gaspard" userId="a60296bd-6fbb-44d5-ae4d-019ec6e625f2" providerId="ADAL" clId="{8FD010CE-227F-488C-B877-0DB5AE1E3275}" dt="2025-04-07T13:20:29.286" v="53" actId="1076"/>
          <ac:spMkLst>
            <pc:docMk/>
            <pc:sldMk cId="0" sldId="262"/>
            <ac:spMk id="11" creationId="{00000000-0000-0000-0000-000000000000}"/>
          </ac:spMkLst>
        </pc:spChg>
      </pc:sldChg>
      <pc:sldChg chg="modSp mod">
        <pc:chgData name="Valerie Gaspard" userId="a60296bd-6fbb-44d5-ae4d-019ec6e625f2" providerId="ADAL" clId="{8FD010CE-227F-488C-B877-0DB5AE1E3275}" dt="2025-04-07T13:35:14.292" v="60" actId="14100"/>
        <pc:sldMkLst>
          <pc:docMk/>
          <pc:sldMk cId="0" sldId="266"/>
        </pc:sldMkLst>
        <pc:spChg chg="mod">
          <ac:chgData name="Valerie Gaspard" userId="a60296bd-6fbb-44d5-ae4d-019ec6e625f2" providerId="ADAL" clId="{8FD010CE-227F-488C-B877-0DB5AE1E3275}" dt="2025-04-07T13:35:14.292" v="60" actId="14100"/>
          <ac:spMkLst>
            <pc:docMk/>
            <pc:sldMk cId="0" sldId="266"/>
            <ac:spMk id="9" creationId="{00000000-0000-0000-0000-000000000000}"/>
          </ac:spMkLst>
        </pc:spChg>
        <pc:spChg chg="mod">
          <ac:chgData name="Valerie Gaspard" userId="a60296bd-6fbb-44d5-ae4d-019ec6e625f2" providerId="ADAL" clId="{8FD010CE-227F-488C-B877-0DB5AE1E3275}" dt="2025-04-07T13:21:58.435" v="58" actId="1036"/>
          <ac:spMkLst>
            <pc:docMk/>
            <pc:sldMk cId="0" sldId="266"/>
            <ac:spMk id="10" creationId="{00000000-0000-0000-0000-000000000000}"/>
          </ac:spMkLst>
        </pc:spChg>
      </pc:sldChg>
      <pc:sldChg chg="modSp mod">
        <pc:chgData name="Valerie Gaspard" userId="a60296bd-6fbb-44d5-ae4d-019ec6e625f2" providerId="ADAL" clId="{8FD010CE-227F-488C-B877-0DB5AE1E3275}" dt="2025-04-07T13:35:18.998" v="62" actId="14100"/>
        <pc:sldMkLst>
          <pc:docMk/>
          <pc:sldMk cId="0" sldId="267"/>
        </pc:sldMkLst>
        <pc:spChg chg="mod">
          <ac:chgData name="Valerie Gaspard" userId="a60296bd-6fbb-44d5-ae4d-019ec6e625f2" providerId="ADAL" clId="{8FD010CE-227F-488C-B877-0DB5AE1E3275}" dt="2025-04-07T13:35:16.233" v="61" actId="1076"/>
          <ac:spMkLst>
            <pc:docMk/>
            <pc:sldMk cId="0" sldId="267"/>
            <ac:spMk id="3" creationId="{00000000-0000-0000-0000-000000000000}"/>
          </ac:spMkLst>
        </pc:spChg>
        <pc:spChg chg="mod">
          <ac:chgData name="Valerie Gaspard" userId="a60296bd-6fbb-44d5-ae4d-019ec6e625f2" providerId="ADAL" clId="{8FD010CE-227F-488C-B877-0DB5AE1E3275}" dt="2025-04-07T13:35:18.998" v="62" actId="14100"/>
          <ac:spMkLst>
            <pc:docMk/>
            <pc:sldMk cId="0" sldId="267"/>
            <ac:spMk id="16" creationId="{00000000-0000-0000-0000-000000000000}"/>
          </ac:spMkLst>
        </pc:spChg>
      </pc:sldChg>
      <pc:sldChg chg="delSp modSp mod">
        <pc:chgData name="Valerie Gaspard" userId="a60296bd-6fbb-44d5-ae4d-019ec6e625f2" providerId="ADAL" clId="{8FD010CE-227F-488C-B877-0DB5AE1E3275}" dt="2025-04-07T13:37:50.650" v="71" actId="21"/>
        <pc:sldMkLst>
          <pc:docMk/>
          <pc:sldMk cId="0" sldId="268"/>
        </pc:sldMkLst>
        <pc:spChg chg="del">
          <ac:chgData name="Valerie Gaspard" userId="a60296bd-6fbb-44d5-ae4d-019ec6e625f2" providerId="ADAL" clId="{8FD010CE-227F-488C-B877-0DB5AE1E3275}" dt="2025-04-07T13:37:50.650" v="71" actId="21"/>
          <ac:spMkLst>
            <pc:docMk/>
            <pc:sldMk cId="0" sldId="268"/>
            <ac:spMk id="9" creationId="{00000000-0000-0000-0000-000000000000}"/>
          </ac:spMkLst>
        </pc:spChg>
        <pc:spChg chg="mod">
          <ac:chgData name="Valerie Gaspard" userId="a60296bd-6fbb-44d5-ae4d-019ec6e625f2" providerId="ADAL" clId="{8FD010CE-227F-488C-B877-0DB5AE1E3275}" dt="2025-04-07T13:35:07.198" v="59" actId="14100"/>
          <ac:spMkLst>
            <pc:docMk/>
            <pc:sldMk cId="0" sldId="268"/>
            <ac:spMk id="10" creationId="{00000000-0000-0000-0000-000000000000}"/>
          </ac:spMkLst>
        </pc:spChg>
      </pc:sldChg>
      <pc:sldChg chg="modSp mod">
        <pc:chgData name="Valerie Gaspard" userId="a60296bd-6fbb-44d5-ae4d-019ec6e625f2" providerId="ADAL" clId="{8FD010CE-227F-488C-B877-0DB5AE1E3275}" dt="2025-04-07T13:35:25.925" v="63" actId="14100"/>
        <pc:sldMkLst>
          <pc:docMk/>
          <pc:sldMk cId="0" sldId="269"/>
        </pc:sldMkLst>
        <pc:spChg chg="mod">
          <ac:chgData name="Valerie Gaspard" userId="a60296bd-6fbb-44d5-ae4d-019ec6e625f2" providerId="ADAL" clId="{8FD010CE-227F-488C-B877-0DB5AE1E3275}" dt="2025-04-07T13:35:25.925" v="63" actId="14100"/>
          <ac:spMkLst>
            <pc:docMk/>
            <pc:sldMk cId="0" sldId="269"/>
            <ac:spMk id="8" creationId="{00000000-0000-0000-0000-000000000000}"/>
          </ac:spMkLst>
        </pc:spChg>
      </pc:sldChg>
      <pc:sldChg chg="modSp mod">
        <pc:chgData name="Valerie Gaspard" userId="a60296bd-6fbb-44d5-ae4d-019ec6e625f2" providerId="ADAL" clId="{8FD010CE-227F-488C-B877-0DB5AE1E3275}" dt="2025-04-07T13:35:33.020" v="64" actId="14100"/>
        <pc:sldMkLst>
          <pc:docMk/>
          <pc:sldMk cId="0" sldId="270"/>
        </pc:sldMkLst>
        <pc:spChg chg="mod">
          <ac:chgData name="Valerie Gaspard" userId="a60296bd-6fbb-44d5-ae4d-019ec6e625f2" providerId="ADAL" clId="{8FD010CE-227F-488C-B877-0DB5AE1E3275}" dt="2025-04-07T13:35:33.020" v="64" actId="14100"/>
          <ac:spMkLst>
            <pc:docMk/>
            <pc:sldMk cId="0" sldId="270"/>
            <ac:spMk id="16" creationId="{00000000-0000-0000-0000-000000000000}"/>
          </ac:spMkLst>
        </pc:spChg>
      </pc:sldChg>
      <pc:sldChg chg="modSp mod">
        <pc:chgData name="Valerie Gaspard" userId="a60296bd-6fbb-44d5-ae4d-019ec6e625f2" providerId="ADAL" clId="{8FD010CE-227F-488C-B877-0DB5AE1E3275}" dt="2025-04-07T13:35:36.941" v="65" actId="14100"/>
        <pc:sldMkLst>
          <pc:docMk/>
          <pc:sldMk cId="0" sldId="271"/>
        </pc:sldMkLst>
        <pc:spChg chg="mod">
          <ac:chgData name="Valerie Gaspard" userId="a60296bd-6fbb-44d5-ae4d-019ec6e625f2" providerId="ADAL" clId="{8FD010CE-227F-488C-B877-0DB5AE1E3275}" dt="2025-04-07T13:35:36.941" v="65" actId="14100"/>
          <ac:spMkLst>
            <pc:docMk/>
            <pc:sldMk cId="0" sldId="271"/>
            <ac:spMk id="8" creationId="{00000000-0000-0000-0000-000000000000}"/>
          </ac:spMkLst>
        </pc:spChg>
      </pc:sldChg>
      <pc:sldChg chg="modSp mod">
        <pc:chgData name="Valerie Gaspard" userId="a60296bd-6fbb-44d5-ae4d-019ec6e625f2" providerId="ADAL" clId="{8FD010CE-227F-488C-B877-0DB5AE1E3275}" dt="2025-04-07T13:35:41.613" v="66" actId="14100"/>
        <pc:sldMkLst>
          <pc:docMk/>
          <pc:sldMk cId="0" sldId="272"/>
        </pc:sldMkLst>
        <pc:spChg chg="mod">
          <ac:chgData name="Valerie Gaspard" userId="a60296bd-6fbb-44d5-ae4d-019ec6e625f2" providerId="ADAL" clId="{8FD010CE-227F-488C-B877-0DB5AE1E3275}" dt="2025-04-07T13:35:41.613" v="66" actId="14100"/>
          <ac:spMkLst>
            <pc:docMk/>
            <pc:sldMk cId="0" sldId="272"/>
            <ac:spMk id="8" creationId="{00000000-0000-0000-0000-000000000000}"/>
          </ac:spMkLst>
        </pc:spChg>
      </pc:sldChg>
      <pc:sldChg chg="modSp mod">
        <pc:chgData name="Valerie Gaspard" userId="a60296bd-6fbb-44d5-ae4d-019ec6e625f2" providerId="ADAL" clId="{8FD010CE-227F-488C-B877-0DB5AE1E3275}" dt="2025-04-07T13:35:45.165" v="67" actId="14100"/>
        <pc:sldMkLst>
          <pc:docMk/>
          <pc:sldMk cId="0" sldId="273"/>
        </pc:sldMkLst>
        <pc:spChg chg="mod">
          <ac:chgData name="Valerie Gaspard" userId="a60296bd-6fbb-44d5-ae4d-019ec6e625f2" providerId="ADAL" clId="{8FD010CE-227F-488C-B877-0DB5AE1E3275}" dt="2025-04-07T13:35:45.165" v="67" actId="14100"/>
          <ac:spMkLst>
            <pc:docMk/>
            <pc:sldMk cId="0" sldId="273"/>
            <ac:spMk id="8" creationId="{00000000-0000-0000-0000-000000000000}"/>
          </ac:spMkLst>
        </pc:spChg>
      </pc:sldChg>
      <pc:sldChg chg="modSp mod">
        <pc:chgData name="Valerie Gaspard" userId="a60296bd-6fbb-44d5-ae4d-019ec6e625f2" providerId="ADAL" clId="{8FD010CE-227F-488C-B877-0DB5AE1E3275}" dt="2025-04-07T13:35:49.804" v="68" actId="14100"/>
        <pc:sldMkLst>
          <pc:docMk/>
          <pc:sldMk cId="0" sldId="274"/>
        </pc:sldMkLst>
        <pc:spChg chg="mod">
          <ac:chgData name="Valerie Gaspard" userId="a60296bd-6fbb-44d5-ae4d-019ec6e625f2" providerId="ADAL" clId="{8FD010CE-227F-488C-B877-0DB5AE1E3275}" dt="2025-04-07T13:35:49.804" v="68" actId="14100"/>
          <ac:spMkLst>
            <pc:docMk/>
            <pc:sldMk cId="0" sldId="274"/>
            <ac:spMk id="8" creationId="{00000000-0000-0000-0000-000000000000}"/>
          </ac:spMkLst>
        </pc:spChg>
      </pc:sldChg>
      <pc:sldChg chg="modSp mod">
        <pc:chgData name="Valerie Gaspard" userId="a60296bd-6fbb-44d5-ae4d-019ec6e625f2" providerId="ADAL" clId="{8FD010CE-227F-488C-B877-0DB5AE1E3275}" dt="2025-04-07T13:35:52.867" v="69" actId="14100"/>
        <pc:sldMkLst>
          <pc:docMk/>
          <pc:sldMk cId="0" sldId="275"/>
        </pc:sldMkLst>
        <pc:spChg chg="mod">
          <ac:chgData name="Valerie Gaspard" userId="a60296bd-6fbb-44d5-ae4d-019ec6e625f2" providerId="ADAL" clId="{8FD010CE-227F-488C-B877-0DB5AE1E3275}" dt="2025-04-07T13:35:52.867" v="69" actId="14100"/>
          <ac:spMkLst>
            <pc:docMk/>
            <pc:sldMk cId="0" sldId="275"/>
            <ac:spMk id="8" creationId="{00000000-0000-0000-0000-000000000000}"/>
          </ac:spMkLst>
        </pc:spChg>
      </pc:sldChg>
      <pc:sldChg chg="modSp mod">
        <pc:chgData name="Valerie Gaspard" userId="a60296bd-6fbb-44d5-ae4d-019ec6e625f2" providerId="ADAL" clId="{8FD010CE-227F-488C-B877-0DB5AE1E3275}" dt="2025-04-07T13:35:56.328" v="70" actId="14100"/>
        <pc:sldMkLst>
          <pc:docMk/>
          <pc:sldMk cId="0" sldId="276"/>
        </pc:sldMkLst>
        <pc:spChg chg="mod">
          <ac:chgData name="Valerie Gaspard" userId="a60296bd-6fbb-44d5-ae4d-019ec6e625f2" providerId="ADAL" clId="{8FD010CE-227F-488C-B877-0DB5AE1E3275}" dt="2025-04-07T13:35:56.328" v="70" actId="14100"/>
          <ac:spMkLst>
            <pc:docMk/>
            <pc:sldMk cId="0" sldId="276"/>
            <ac:spMk id="6" creationId="{00000000-0000-0000-0000-000000000000}"/>
          </ac:spMkLst>
        </pc:spChg>
      </pc:sldChg>
    </pc:docChg>
  </pc:docChgLst>
</pc:chgInfo>
</file>

<file path=ppt/comments/modernComment_10F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E13D599-EEE1-4887-988B-2726BED08E87}" authorId="{F76FC6EE-6F16-B119-4B55-F88F955DBACC}" created="2024-09-05T08:21:05.293">
    <pc:sldMkLst xmlns:pc="http://schemas.microsoft.com/office/powerpoint/2013/main/command">
      <pc:docMk/>
      <pc:sldMk cId="0" sldId="271"/>
    </pc:sldMkLst>
    <p188:txBody>
      <a:bodyPr/>
      <a:lstStyle/>
      <a:p>
        <a:r>
          <a:rPr lang="fr-FR"/>
          <a:t>Faire figurer le montant de la cotisation globale, une et indivisible.</a:t>
        </a:r>
      </a:p>
    </p188:txBody>
  </p188:cm>
</p188:cmLst>
</file>

<file path=ppt/comments/modernComment_110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ECE59D8-ABD1-4F29-B6BA-DF396FA6B1A0}" authorId="{F76FC6EE-6F16-B119-4B55-F88F955DBACC}" created="2024-09-05T08:21:25.263">
    <pc:sldMkLst xmlns:pc="http://schemas.microsoft.com/office/powerpoint/2013/main/command">
      <pc:docMk/>
      <pc:sldMk cId="0" sldId="272"/>
    </pc:sldMkLst>
    <p188:txBody>
      <a:bodyPr/>
      <a:lstStyle/>
      <a:p>
        <a:r>
          <a:rPr lang="fr-FR"/>
          <a:t>Des tableaux sont à votre disposition:
https://www.canva.com/link?target=https%3A%2F%2Fwww.apel.fr%2Fsites%2Fdefault%2Ffiles%2F2022-03%2F2020_Gestion_Apel_etablissement.xlsx&amp;design=DAGLSKZchek&amp;accessRole=owner&amp;linkSource=comment</a:t>
        </a:r>
      </a:p>
    </p188:txBody>
  </p188:cm>
</p188:cmLst>
</file>

<file path=ppt/comments/modernComment_111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05E8A62-7020-4A37-A498-2C100895FB21}" authorId="{F76FC6EE-6F16-B119-4B55-F88F955DBACC}" created="2024-09-05T08:21:43.640">
    <pc:sldMkLst xmlns:pc="http://schemas.microsoft.com/office/powerpoint/2013/main/command">
      <pc:docMk/>
      <pc:sldMk cId="0" sldId="273"/>
    </pc:sldMkLst>
    <p188:txBody>
      <a:bodyPr/>
      <a:lstStyle/>
      <a:p>
        <a:r>
          <a:rPr lang="fr-FR"/>
          <a:t>Le quitus est un vote de confiance de l’assemblée générale qui vise à valider la gestion de l’association faite par le Conseil d'administration. Regardez les statuts de votre Apel, et n'oubliez pas cette délibération quand elle y est prévue.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31.svg"/><Relationship Id="rId4" Type="http://schemas.openxmlformats.org/officeDocument/2006/relationships/image" Target="../media/image3.pn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microsoft.com/office/2018/10/relationships/comments" Target="../comments/modernComment_10F_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microsoft.com/office/2018/10/relationships/comments" Target="../comments/modernComment_110_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microsoft.com/office/2018/10/relationships/comments" Target="../comments/modernComment_111_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.svg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38.png"/><Relationship Id="rId4" Type="http://schemas.openxmlformats.org/officeDocument/2006/relationships/image" Target="../media/image3.png"/><Relationship Id="rId9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8.svg"/><Relationship Id="rId5" Type="http://schemas.openxmlformats.org/officeDocument/2006/relationships/image" Target="../media/image4.svg"/><Relationship Id="rId10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10.sv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4.svg"/><Relationship Id="rId5" Type="http://schemas.openxmlformats.org/officeDocument/2006/relationships/image" Target="../media/image4.sv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U_9ekntyD4A?feature=oembed" TargetMode="Externa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4.svg"/><Relationship Id="rId5" Type="http://schemas.openxmlformats.org/officeDocument/2006/relationships/image" Target="../media/image4.svg"/><Relationship Id="rId15" Type="http://schemas.openxmlformats.org/officeDocument/2006/relationships/image" Target="../media/image28.svg"/><Relationship Id="rId10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282797" y="593726"/>
            <a:ext cx="17029824" cy="16480788"/>
            <a:chOff x="0" y="0"/>
            <a:chExt cx="22706432" cy="21974384"/>
          </a:xfrm>
        </p:grpSpPr>
        <p:sp>
          <p:nvSpPr>
            <p:cNvPr id="3" name="Freeform 3"/>
            <p:cNvSpPr/>
            <p:nvPr/>
          </p:nvSpPr>
          <p:spPr>
            <a:xfrm rot="8100000">
              <a:off x="7215431" y="3439924"/>
              <a:ext cx="13939206" cy="10162948"/>
            </a:xfrm>
            <a:custGeom>
              <a:avLst/>
              <a:gdLst/>
              <a:ahLst/>
              <a:cxnLst/>
              <a:rect l="l" t="t" r="r" b="b"/>
              <a:pathLst>
                <a:path w="13939206" h="10162948">
                  <a:moveTo>
                    <a:pt x="0" y="0"/>
                  </a:moveTo>
                  <a:lnTo>
                    <a:pt x="13939206" y="0"/>
                  </a:lnTo>
                  <a:lnTo>
                    <a:pt x="13939206" y="10162949"/>
                  </a:lnTo>
                  <a:lnTo>
                    <a:pt x="0" y="10162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Freeform 4"/>
            <p:cNvSpPr/>
            <p:nvPr/>
          </p:nvSpPr>
          <p:spPr>
            <a:xfrm rot="-1526761">
              <a:off x="1769024" y="7081170"/>
              <a:ext cx="16427173" cy="11943475"/>
            </a:xfrm>
            <a:custGeom>
              <a:avLst/>
              <a:gdLst/>
              <a:ahLst/>
              <a:cxnLst/>
              <a:rect l="l" t="t" r="r" b="b"/>
              <a:pathLst>
                <a:path w="16427173" h="11943475">
                  <a:moveTo>
                    <a:pt x="0" y="0"/>
                  </a:moveTo>
                  <a:lnTo>
                    <a:pt x="16427173" y="0"/>
                  </a:lnTo>
                  <a:lnTo>
                    <a:pt x="16427173" y="11943475"/>
                  </a:lnTo>
                  <a:lnTo>
                    <a:pt x="0" y="119434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" name="Freeform 5"/>
          <p:cNvSpPr/>
          <p:nvPr/>
        </p:nvSpPr>
        <p:spPr>
          <a:xfrm rot="-3586381">
            <a:off x="-5498529" y="892715"/>
            <a:ext cx="9865950" cy="7193175"/>
          </a:xfrm>
          <a:custGeom>
            <a:avLst/>
            <a:gdLst/>
            <a:ahLst/>
            <a:cxnLst/>
            <a:rect l="l" t="t" r="r" b="b"/>
            <a:pathLst>
              <a:path w="9865950" h="7193175">
                <a:moveTo>
                  <a:pt x="0" y="0"/>
                </a:moveTo>
                <a:lnTo>
                  <a:pt x="9865950" y="0"/>
                </a:lnTo>
                <a:lnTo>
                  <a:pt x="9865950" y="7193175"/>
                </a:lnTo>
                <a:lnTo>
                  <a:pt x="0" y="71931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 rot="7148119">
            <a:off x="-5646076" y="-3100413"/>
            <a:ext cx="12320380" cy="8957606"/>
          </a:xfrm>
          <a:custGeom>
            <a:avLst/>
            <a:gdLst/>
            <a:ahLst/>
            <a:cxnLst/>
            <a:rect l="l" t="t" r="r" b="b"/>
            <a:pathLst>
              <a:path w="12320380" h="8957606">
                <a:moveTo>
                  <a:pt x="0" y="0"/>
                </a:moveTo>
                <a:lnTo>
                  <a:pt x="12320380" y="0"/>
                </a:lnTo>
                <a:lnTo>
                  <a:pt x="12320380" y="8957607"/>
                </a:lnTo>
                <a:lnTo>
                  <a:pt x="0" y="89576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>
            <a:off x="1028700" y="1028700"/>
            <a:ext cx="2476389" cy="1982354"/>
          </a:xfrm>
          <a:custGeom>
            <a:avLst/>
            <a:gdLst/>
            <a:ahLst/>
            <a:cxnLst/>
            <a:rect l="l" t="t" r="r" b="b"/>
            <a:pathLst>
              <a:path w="2476389" h="1982354">
                <a:moveTo>
                  <a:pt x="0" y="0"/>
                </a:moveTo>
                <a:lnTo>
                  <a:pt x="2476389" y="0"/>
                </a:lnTo>
                <a:lnTo>
                  <a:pt x="2476389" y="1982354"/>
                </a:lnTo>
                <a:lnTo>
                  <a:pt x="0" y="19823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TextBox 10"/>
          <p:cNvSpPr txBox="1"/>
          <p:nvPr/>
        </p:nvSpPr>
        <p:spPr>
          <a:xfrm>
            <a:off x="3932936" y="3940810"/>
            <a:ext cx="10422129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0"/>
              </a:lnSpc>
            </a:pPr>
            <a:r>
              <a:rPr lang="en-US" sz="4300" b="1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BIENVENUE </a:t>
            </a:r>
          </a:p>
          <a:p>
            <a:pPr algn="ctr">
              <a:lnSpc>
                <a:spcPts val="6020"/>
              </a:lnSpc>
            </a:pPr>
            <a:r>
              <a:rPr lang="en-US" sz="4300" b="1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À L’ASSEMBLÉE GÉNÉRALE DE L’APEL</a:t>
            </a:r>
          </a:p>
          <a:p>
            <a:pPr algn="ctr">
              <a:lnSpc>
                <a:spcPts val="6020"/>
              </a:lnSpc>
            </a:pPr>
            <a:r>
              <a:rPr lang="en-US" sz="4300" b="1" dirty="0">
                <a:solidFill>
                  <a:srgbClr val="CE007F"/>
                </a:solidFill>
                <a:latin typeface="Poppins Bold"/>
                <a:ea typeface="Poppins Bold"/>
                <a:cs typeface="Poppins Bold"/>
                <a:sym typeface="Poppins Bold"/>
              </a:rPr>
              <a:t>NOM DE L’ÉTABLISSEMENT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355065" y="8854033"/>
            <a:ext cx="2904197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 dirty="0">
                <a:solidFill>
                  <a:srgbClr val="CE007F"/>
                </a:solidFill>
                <a:latin typeface="Poppins Bold"/>
                <a:ea typeface="Poppins Bold"/>
                <a:cs typeface="Poppins Bold"/>
                <a:sym typeface="Poppins Bold"/>
              </a:rPr>
              <a:t>DATE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394390">
            <a:off x="14668747" y="-3455451"/>
            <a:ext cx="10454404" cy="7622211"/>
          </a:xfrm>
          <a:custGeom>
            <a:avLst/>
            <a:gdLst/>
            <a:ahLst/>
            <a:cxnLst/>
            <a:rect l="l" t="t" r="r" b="b"/>
            <a:pathLst>
              <a:path w="10454404" h="7622211">
                <a:moveTo>
                  <a:pt x="0" y="0"/>
                </a:moveTo>
                <a:lnTo>
                  <a:pt x="10454405" y="0"/>
                </a:lnTo>
                <a:lnTo>
                  <a:pt x="10454405" y="7622211"/>
                </a:lnTo>
                <a:lnTo>
                  <a:pt x="0" y="76222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 rot="-1053307">
            <a:off x="16643764" y="-590797"/>
            <a:ext cx="12320380" cy="8957606"/>
          </a:xfrm>
          <a:custGeom>
            <a:avLst/>
            <a:gdLst/>
            <a:ahLst/>
            <a:cxnLst/>
            <a:rect l="l" t="t" r="r" b="b"/>
            <a:pathLst>
              <a:path w="12320380" h="8957606">
                <a:moveTo>
                  <a:pt x="0" y="0"/>
                </a:moveTo>
                <a:lnTo>
                  <a:pt x="12320380" y="0"/>
                </a:lnTo>
                <a:lnTo>
                  <a:pt x="12320380" y="8957606"/>
                </a:lnTo>
                <a:lnTo>
                  <a:pt x="0" y="8957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 rot="-6619857">
            <a:off x="-6820624" y="4405145"/>
            <a:ext cx="9865950" cy="7193175"/>
          </a:xfrm>
          <a:custGeom>
            <a:avLst/>
            <a:gdLst/>
            <a:ahLst/>
            <a:cxnLst/>
            <a:rect l="l" t="t" r="r" b="b"/>
            <a:pathLst>
              <a:path w="9865950" h="7193175">
                <a:moveTo>
                  <a:pt x="0" y="0"/>
                </a:moveTo>
                <a:lnTo>
                  <a:pt x="9865950" y="0"/>
                </a:lnTo>
                <a:lnTo>
                  <a:pt x="9865950" y="7193174"/>
                </a:lnTo>
                <a:lnTo>
                  <a:pt x="0" y="71931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rot="-3409206">
            <a:off x="-8876379" y="-2857648"/>
            <a:ext cx="12320380" cy="8957606"/>
          </a:xfrm>
          <a:custGeom>
            <a:avLst/>
            <a:gdLst/>
            <a:ahLst/>
            <a:cxnLst/>
            <a:rect l="l" t="t" r="r" b="b"/>
            <a:pathLst>
              <a:path w="12320380" h="8957606">
                <a:moveTo>
                  <a:pt x="0" y="0"/>
                </a:moveTo>
                <a:lnTo>
                  <a:pt x="12320380" y="0"/>
                </a:lnTo>
                <a:lnTo>
                  <a:pt x="12320380" y="8957606"/>
                </a:lnTo>
                <a:lnTo>
                  <a:pt x="0" y="8957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TextBox 6"/>
          <p:cNvSpPr txBox="1"/>
          <p:nvPr/>
        </p:nvSpPr>
        <p:spPr>
          <a:xfrm>
            <a:off x="5611664" y="1219544"/>
            <a:ext cx="7064673" cy="660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87"/>
              </a:lnSpc>
            </a:pPr>
            <a:r>
              <a:rPr lang="en-US" sz="4299" b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L’ACTIVITÉ DE NOTRE APEL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221200" y="9228080"/>
            <a:ext cx="639600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 dirty="0">
                <a:solidFill>
                  <a:srgbClr val="CE007F"/>
                </a:solidFill>
                <a:latin typeface="Poppins Bold"/>
                <a:ea typeface="Poppins Bold"/>
                <a:cs typeface="Poppins Bold"/>
                <a:sym typeface="Poppins Bold"/>
              </a:rPr>
              <a:t>10</a:t>
            </a:r>
          </a:p>
        </p:txBody>
      </p:sp>
      <p:sp>
        <p:nvSpPr>
          <p:cNvPr id="10" name="AutoShape 10"/>
          <p:cNvSpPr/>
          <p:nvPr/>
        </p:nvSpPr>
        <p:spPr>
          <a:xfrm flipH="1">
            <a:off x="5611663" y="1790700"/>
            <a:ext cx="7064673" cy="0"/>
          </a:xfrm>
          <a:prstGeom prst="line">
            <a:avLst/>
          </a:prstGeom>
          <a:ln w="19050" cap="flat">
            <a:solidFill>
              <a:srgbClr val="CE007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100000">
            <a:off x="14818166" y="5642085"/>
            <a:ext cx="10454404" cy="7622211"/>
          </a:xfrm>
          <a:custGeom>
            <a:avLst/>
            <a:gdLst/>
            <a:ahLst/>
            <a:cxnLst/>
            <a:rect l="l" t="t" r="r" b="b"/>
            <a:pathLst>
              <a:path w="10454404" h="7622211">
                <a:moveTo>
                  <a:pt x="0" y="0"/>
                </a:moveTo>
                <a:lnTo>
                  <a:pt x="10454404" y="0"/>
                </a:lnTo>
                <a:lnTo>
                  <a:pt x="10454404" y="7622211"/>
                </a:lnTo>
                <a:lnTo>
                  <a:pt x="0" y="76222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 rot="-2893825">
            <a:off x="10656363" y="7861645"/>
            <a:ext cx="12320380" cy="8957606"/>
          </a:xfrm>
          <a:custGeom>
            <a:avLst/>
            <a:gdLst/>
            <a:ahLst/>
            <a:cxnLst/>
            <a:rect l="l" t="t" r="r" b="b"/>
            <a:pathLst>
              <a:path w="12320380" h="8957606">
                <a:moveTo>
                  <a:pt x="0" y="0"/>
                </a:moveTo>
                <a:lnTo>
                  <a:pt x="12320380" y="0"/>
                </a:lnTo>
                <a:lnTo>
                  <a:pt x="12320380" y="8957606"/>
                </a:lnTo>
                <a:lnTo>
                  <a:pt x="0" y="8957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4" name="Group 4"/>
          <p:cNvGrpSpPr/>
          <p:nvPr/>
        </p:nvGrpSpPr>
        <p:grpSpPr>
          <a:xfrm>
            <a:off x="-7277600" y="-8898471"/>
            <a:ext cx="13822693" cy="16965822"/>
            <a:chOff x="0" y="0"/>
            <a:chExt cx="18430258" cy="22621096"/>
          </a:xfrm>
        </p:grpSpPr>
        <p:sp>
          <p:nvSpPr>
            <p:cNvPr id="5" name="Freeform 5"/>
            <p:cNvSpPr/>
            <p:nvPr/>
          </p:nvSpPr>
          <p:spPr>
            <a:xfrm rot="-3586381">
              <a:off x="1083971" y="9728452"/>
              <a:ext cx="13154600" cy="9590900"/>
            </a:xfrm>
            <a:custGeom>
              <a:avLst/>
              <a:gdLst/>
              <a:ahLst/>
              <a:cxnLst/>
              <a:rect l="l" t="t" r="r" b="b"/>
              <a:pathLst>
                <a:path w="13154600" h="9590900">
                  <a:moveTo>
                    <a:pt x="0" y="0"/>
                  </a:moveTo>
                  <a:lnTo>
                    <a:pt x="13154600" y="0"/>
                  </a:lnTo>
                  <a:lnTo>
                    <a:pt x="13154600" y="9590899"/>
                  </a:lnTo>
                  <a:lnTo>
                    <a:pt x="0" y="95908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Freeform 6"/>
            <p:cNvSpPr/>
            <p:nvPr/>
          </p:nvSpPr>
          <p:spPr>
            <a:xfrm rot="7148119">
              <a:off x="1001542" y="4110086"/>
              <a:ext cx="16427173" cy="11943475"/>
            </a:xfrm>
            <a:custGeom>
              <a:avLst/>
              <a:gdLst/>
              <a:ahLst/>
              <a:cxnLst/>
              <a:rect l="l" t="t" r="r" b="b"/>
              <a:pathLst>
                <a:path w="16427173" h="11943475">
                  <a:moveTo>
                    <a:pt x="0" y="0"/>
                  </a:moveTo>
                  <a:lnTo>
                    <a:pt x="16427173" y="0"/>
                  </a:lnTo>
                  <a:lnTo>
                    <a:pt x="16427173" y="11943475"/>
                  </a:lnTo>
                  <a:lnTo>
                    <a:pt x="0" y="119434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6752555" y="923925"/>
            <a:ext cx="4782889" cy="651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RAPPORT D’ACTIVITÉ</a:t>
            </a:r>
          </a:p>
        </p:txBody>
      </p:sp>
      <p:sp>
        <p:nvSpPr>
          <p:cNvPr id="8" name="AutoShape 8"/>
          <p:cNvSpPr/>
          <p:nvPr/>
        </p:nvSpPr>
        <p:spPr>
          <a:xfrm flipH="1">
            <a:off x="6752555" y="1584960"/>
            <a:ext cx="4782889" cy="0"/>
          </a:xfrm>
          <a:prstGeom prst="line">
            <a:avLst/>
          </a:prstGeom>
          <a:ln w="19050" cap="flat">
            <a:solidFill>
              <a:srgbClr val="CE007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9" name="TextBox 9"/>
          <p:cNvSpPr txBox="1"/>
          <p:nvPr/>
        </p:nvSpPr>
        <p:spPr>
          <a:xfrm>
            <a:off x="5532730" y="3388814"/>
            <a:ext cx="8907850" cy="3347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1" spc="42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Activité XX (Insérer une photo)</a:t>
            </a:r>
          </a:p>
          <a:p>
            <a:pPr algn="l">
              <a:lnSpc>
                <a:spcPts val="2940"/>
              </a:lnSpc>
            </a:pPr>
            <a:endParaRPr lang="en-US" sz="2100" b="1" spc="42">
              <a:solidFill>
                <a:srgbClr val="173D7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940"/>
              </a:lnSpc>
            </a:pPr>
            <a:endParaRPr lang="en-US" sz="2100" b="1" spc="42">
              <a:solidFill>
                <a:srgbClr val="173D7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940"/>
              </a:lnSpc>
            </a:pPr>
            <a:endParaRPr lang="en-US" sz="2100" b="1" spc="42">
              <a:solidFill>
                <a:srgbClr val="173D7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940"/>
              </a:lnSpc>
            </a:pPr>
            <a:r>
              <a:rPr lang="en-US" sz="2100" b="1" spc="42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Activité XX (Insérer une photo)</a:t>
            </a:r>
          </a:p>
          <a:p>
            <a:pPr algn="l">
              <a:lnSpc>
                <a:spcPts val="2940"/>
              </a:lnSpc>
            </a:pPr>
            <a:endParaRPr lang="en-US" sz="2100" b="1" spc="42">
              <a:solidFill>
                <a:srgbClr val="173D7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940"/>
              </a:lnSpc>
            </a:pPr>
            <a:endParaRPr lang="en-US" sz="2100" b="1" spc="42">
              <a:solidFill>
                <a:srgbClr val="173D7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940"/>
              </a:lnSpc>
            </a:pPr>
            <a:endParaRPr lang="en-US" sz="2100" b="1" spc="42">
              <a:solidFill>
                <a:srgbClr val="173D7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940"/>
              </a:lnSpc>
            </a:pPr>
            <a:r>
              <a:rPr lang="en-US" sz="2100" b="1" spc="42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Activité XX (Insérer une photo)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4034972" y="3062142"/>
            <a:ext cx="1135169" cy="1135169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034972" y="4523347"/>
            <a:ext cx="1135169" cy="1135169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034972" y="5984552"/>
            <a:ext cx="1135169" cy="1135169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7068800" y="9182100"/>
            <a:ext cx="742924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 dirty="0">
                <a:solidFill>
                  <a:srgbClr val="CE007F"/>
                </a:solidFill>
                <a:latin typeface="Poppins Bold"/>
                <a:ea typeface="Poppins Bold"/>
                <a:cs typeface="Poppins Bold"/>
                <a:sym typeface="Poppins Bold"/>
              </a:rPr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100000">
            <a:off x="14818166" y="5642085"/>
            <a:ext cx="10454404" cy="7622211"/>
          </a:xfrm>
          <a:custGeom>
            <a:avLst/>
            <a:gdLst/>
            <a:ahLst/>
            <a:cxnLst/>
            <a:rect l="l" t="t" r="r" b="b"/>
            <a:pathLst>
              <a:path w="10454404" h="7622211">
                <a:moveTo>
                  <a:pt x="0" y="0"/>
                </a:moveTo>
                <a:lnTo>
                  <a:pt x="10454404" y="0"/>
                </a:lnTo>
                <a:lnTo>
                  <a:pt x="10454404" y="7622211"/>
                </a:lnTo>
                <a:lnTo>
                  <a:pt x="0" y="76222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 rot="-2893825">
            <a:off x="10785274" y="7869492"/>
            <a:ext cx="12320380" cy="8957606"/>
          </a:xfrm>
          <a:custGeom>
            <a:avLst/>
            <a:gdLst/>
            <a:ahLst/>
            <a:cxnLst/>
            <a:rect l="l" t="t" r="r" b="b"/>
            <a:pathLst>
              <a:path w="12320380" h="8957606">
                <a:moveTo>
                  <a:pt x="0" y="0"/>
                </a:moveTo>
                <a:lnTo>
                  <a:pt x="12320380" y="0"/>
                </a:lnTo>
                <a:lnTo>
                  <a:pt x="12320380" y="8957606"/>
                </a:lnTo>
                <a:lnTo>
                  <a:pt x="0" y="8957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4" name="Group 4"/>
          <p:cNvGrpSpPr/>
          <p:nvPr/>
        </p:nvGrpSpPr>
        <p:grpSpPr>
          <a:xfrm>
            <a:off x="-7277600" y="-8898471"/>
            <a:ext cx="13822693" cy="16965822"/>
            <a:chOff x="0" y="0"/>
            <a:chExt cx="18430258" cy="22621096"/>
          </a:xfrm>
        </p:grpSpPr>
        <p:sp>
          <p:nvSpPr>
            <p:cNvPr id="5" name="Freeform 5"/>
            <p:cNvSpPr/>
            <p:nvPr/>
          </p:nvSpPr>
          <p:spPr>
            <a:xfrm rot="-3586381">
              <a:off x="1083971" y="9728452"/>
              <a:ext cx="13154600" cy="9590900"/>
            </a:xfrm>
            <a:custGeom>
              <a:avLst/>
              <a:gdLst/>
              <a:ahLst/>
              <a:cxnLst/>
              <a:rect l="l" t="t" r="r" b="b"/>
              <a:pathLst>
                <a:path w="13154600" h="9590900">
                  <a:moveTo>
                    <a:pt x="0" y="0"/>
                  </a:moveTo>
                  <a:lnTo>
                    <a:pt x="13154600" y="0"/>
                  </a:lnTo>
                  <a:lnTo>
                    <a:pt x="13154600" y="9590899"/>
                  </a:lnTo>
                  <a:lnTo>
                    <a:pt x="0" y="95908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Freeform 6"/>
            <p:cNvSpPr/>
            <p:nvPr/>
          </p:nvSpPr>
          <p:spPr>
            <a:xfrm rot="7148119">
              <a:off x="1001542" y="4110086"/>
              <a:ext cx="16427173" cy="11943475"/>
            </a:xfrm>
            <a:custGeom>
              <a:avLst/>
              <a:gdLst/>
              <a:ahLst/>
              <a:cxnLst/>
              <a:rect l="l" t="t" r="r" b="b"/>
              <a:pathLst>
                <a:path w="16427173" h="11943475">
                  <a:moveTo>
                    <a:pt x="0" y="0"/>
                  </a:moveTo>
                  <a:lnTo>
                    <a:pt x="16427173" y="0"/>
                  </a:lnTo>
                  <a:lnTo>
                    <a:pt x="16427173" y="11943475"/>
                  </a:lnTo>
                  <a:lnTo>
                    <a:pt x="0" y="119434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6809705" y="923925"/>
            <a:ext cx="4668589" cy="651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RAPPORT FINANCIER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068800" y="9105900"/>
            <a:ext cx="777564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 dirty="0">
                <a:solidFill>
                  <a:srgbClr val="CE007F"/>
                </a:solidFill>
                <a:latin typeface="Poppins Bold"/>
                <a:ea typeface="Poppins Bold"/>
                <a:cs typeface="Poppins Bold"/>
                <a:sym typeface="Poppins Bold"/>
              </a:rPr>
              <a:t>12</a:t>
            </a:r>
          </a:p>
        </p:txBody>
      </p:sp>
      <p:sp>
        <p:nvSpPr>
          <p:cNvPr id="12" name="AutoShape 7">
            <a:extLst>
              <a:ext uri="{FF2B5EF4-FFF2-40B4-BE49-F238E27FC236}">
                <a16:creationId xmlns:a16="http://schemas.microsoft.com/office/drawing/2014/main" id="{62580B70-7EB6-A90D-BB2C-07A628D2C8EF}"/>
              </a:ext>
            </a:extLst>
          </p:cNvPr>
          <p:cNvSpPr/>
          <p:nvPr/>
        </p:nvSpPr>
        <p:spPr>
          <a:xfrm flipH="1" flipV="1">
            <a:off x="8083689" y="1518773"/>
            <a:ext cx="1057632" cy="0"/>
          </a:xfrm>
          <a:prstGeom prst="line">
            <a:avLst/>
          </a:prstGeom>
          <a:ln w="19050" cap="flat">
            <a:solidFill>
              <a:srgbClr val="CE007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14" name="AutoShape 7">
            <a:extLst>
              <a:ext uri="{FF2B5EF4-FFF2-40B4-BE49-F238E27FC236}">
                <a16:creationId xmlns:a16="http://schemas.microsoft.com/office/drawing/2014/main" id="{2DE38DEE-4DA3-F8EA-24C2-0CCF6AA2D209}"/>
              </a:ext>
            </a:extLst>
          </p:cNvPr>
          <p:cNvSpPr/>
          <p:nvPr/>
        </p:nvSpPr>
        <p:spPr>
          <a:xfrm flipH="1" flipV="1">
            <a:off x="9146678" y="1518773"/>
            <a:ext cx="1057632" cy="0"/>
          </a:xfrm>
          <a:prstGeom prst="line">
            <a:avLst/>
          </a:prstGeom>
          <a:ln w="19050" cap="flat">
            <a:solidFill>
              <a:srgbClr val="CE007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394390">
            <a:off x="14668747" y="-3455451"/>
            <a:ext cx="10454404" cy="7622211"/>
          </a:xfrm>
          <a:custGeom>
            <a:avLst/>
            <a:gdLst/>
            <a:ahLst/>
            <a:cxnLst/>
            <a:rect l="l" t="t" r="r" b="b"/>
            <a:pathLst>
              <a:path w="10454404" h="7622211">
                <a:moveTo>
                  <a:pt x="0" y="0"/>
                </a:moveTo>
                <a:lnTo>
                  <a:pt x="10454405" y="0"/>
                </a:lnTo>
                <a:lnTo>
                  <a:pt x="10454405" y="7622211"/>
                </a:lnTo>
                <a:lnTo>
                  <a:pt x="0" y="76222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 rot="-1053307">
            <a:off x="16643764" y="-590797"/>
            <a:ext cx="12320380" cy="8957606"/>
          </a:xfrm>
          <a:custGeom>
            <a:avLst/>
            <a:gdLst/>
            <a:ahLst/>
            <a:cxnLst/>
            <a:rect l="l" t="t" r="r" b="b"/>
            <a:pathLst>
              <a:path w="12320380" h="8957606">
                <a:moveTo>
                  <a:pt x="0" y="0"/>
                </a:moveTo>
                <a:lnTo>
                  <a:pt x="12320380" y="0"/>
                </a:lnTo>
                <a:lnTo>
                  <a:pt x="12320380" y="8957606"/>
                </a:lnTo>
                <a:lnTo>
                  <a:pt x="0" y="8957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 rot="-6619857">
            <a:off x="-6820624" y="4405145"/>
            <a:ext cx="9865950" cy="7193175"/>
          </a:xfrm>
          <a:custGeom>
            <a:avLst/>
            <a:gdLst/>
            <a:ahLst/>
            <a:cxnLst/>
            <a:rect l="l" t="t" r="r" b="b"/>
            <a:pathLst>
              <a:path w="9865950" h="7193175">
                <a:moveTo>
                  <a:pt x="0" y="0"/>
                </a:moveTo>
                <a:lnTo>
                  <a:pt x="9865950" y="0"/>
                </a:lnTo>
                <a:lnTo>
                  <a:pt x="9865950" y="7193174"/>
                </a:lnTo>
                <a:lnTo>
                  <a:pt x="0" y="71931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rot="-3409206">
            <a:off x="-8876379" y="-2857648"/>
            <a:ext cx="12320380" cy="8957606"/>
          </a:xfrm>
          <a:custGeom>
            <a:avLst/>
            <a:gdLst/>
            <a:ahLst/>
            <a:cxnLst/>
            <a:rect l="l" t="t" r="r" b="b"/>
            <a:pathLst>
              <a:path w="12320380" h="8957606">
                <a:moveTo>
                  <a:pt x="0" y="0"/>
                </a:moveTo>
                <a:lnTo>
                  <a:pt x="12320380" y="0"/>
                </a:lnTo>
                <a:lnTo>
                  <a:pt x="12320380" y="8957606"/>
                </a:lnTo>
                <a:lnTo>
                  <a:pt x="0" y="8957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TextBox 6"/>
          <p:cNvSpPr txBox="1"/>
          <p:nvPr/>
        </p:nvSpPr>
        <p:spPr>
          <a:xfrm>
            <a:off x="7032129" y="867263"/>
            <a:ext cx="4223742" cy="651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LES ORIENTATIONS</a:t>
            </a:r>
          </a:p>
        </p:txBody>
      </p:sp>
      <p:sp>
        <p:nvSpPr>
          <p:cNvPr id="7" name="AutoShape 7"/>
          <p:cNvSpPr/>
          <p:nvPr/>
        </p:nvSpPr>
        <p:spPr>
          <a:xfrm flipH="1" flipV="1">
            <a:off x="7032129" y="1507343"/>
            <a:ext cx="4223742" cy="0"/>
          </a:xfrm>
          <a:prstGeom prst="line">
            <a:avLst/>
          </a:prstGeom>
          <a:ln w="19050" cap="flat">
            <a:solidFill>
              <a:srgbClr val="CE007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8" name="TextBox 8"/>
          <p:cNvSpPr txBox="1"/>
          <p:nvPr/>
        </p:nvSpPr>
        <p:spPr>
          <a:xfrm>
            <a:off x="17221201" y="9228080"/>
            <a:ext cx="631228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 dirty="0">
                <a:solidFill>
                  <a:srgbClr val="CE007F"/>
                </a:solidFill>
                <a:latin typeface="Poppins Bold"/>
                <a:ea typeface="Poppins Bold"/>
                <a:cs typeface="Poppins Bold"/>
                <a:sym typeface="Poppins Bold"/>
              </a:rPr>
              <a:t>13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532730" y="3388814"/>
            <a:ext cx="8907850" cy="3347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1" spc="42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Projet A</a:t>
            </a:r>
          </a:p>
          <a:p>
            <a:pPr algn="l">
              <a:lnSpc>
                <a:spcPts val="2940"/>
              </a:lnSpc>
            </a:pPr>
            <a:endParaRPr lang="en-US" sz="2100" b="1" spc="42">
              <a:solidFill>
                <a:srgbClr val="173D7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940"/>
              </a:lnSpc>
            </a:pPr>
            <a:endParaRPr lang="en-US" sz="2100" b="1" spc="42">
              <a:solidFill>
                <a:srgbClr val="173D7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940"/>
              </a:lnSpc>
            </a:pPr>
            <a:endParaRPr lang="en-US" sz="2100" b="1" spc="42">
              <a:solidFill>
                <a:srgbClr val="173D7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940"/>
              </a:lnSpc>
            </a:pPr>
            <a:r>
              <a:rPr lang="en-US" sz="2100" b="1" spc="42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Projet B</a:t>
            </a:r>
          </a:p>
          <a:p>
            <a:pPr algn="l">
              <a:lnSpc>
                <a:spcPts val="2940"/>
              </a:lnSpc>
            </a:pPr>
            <a:endParaRPr lang="en-US" sz="2100" b="1" spc="42">
              <a:solidFill>
                <a:srgbClr val="173D7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940"/>
              </a:lnSpc>
            </a:pPr>
            <a:endParaRPr lang="en-US" sz="2100" b="1" spc="42">
              <a:solidFill>
                <a:srgbClr val="173D7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940"/>
              </a:lnSpc>
            </a:pPr>
            <a:endParaRPr lang="en-US" sz="2100" b="1" spc="42">
              <a:solidFill>
                <a:srgbClr val="173D7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940"/>
              </a:lnSpc>
            </a:pPr>
            <a:r>
              <a:rPr lang="en-US" sz="2100" b="1" spc="42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Projet C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4034972" y="3062142"/>
            <a:ext cx="1135169" cy="1135169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034972" y="4523347"/>
            <a:ext cx="1135169" cy="1135169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034972" y="5984552"/>
            <a:ext cx="1135169" cy="1135169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394390">
            <a:off x="14668747" y="-3455451"/>
            <a:ext cx="10454404" cy="7622211"/>
          </a:xfrm>
          <a:custGeom>
            <a:avLst/>
            <a:gdLst/>
            <a:ahLst/>
            <a:cxnLst/>
            <a:rect l="l" t="t" r="r" b="b"/>
            <a:pathLst>
              <a:path w="10454404" h="7622211">
                <a:moveTo>
                  <a:pt x="0" y="0"/>
                </a:moveTo>
                <a:lnTo>
                  <a:pt x="10454405" y="0"/>
                </a:lnTo>
                <a:lnTo>
                  <a:pt x="10454405" y="7622211"/>
                </a:lnTo>
                <a:lnTo>
                  <a:pt x="0" y="76222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 rot="-1053307">
            <a:off x="16643764" y="-590797"/>
            <a:ext cx="12320380" cy="8957606"/>
          </a:xfrm>
          <a:custGeom>
            <a:avLst/>
            <a:gdLst/>
            <a:ahLst/>
            <a:cxnLst/>
            <a:rect l="l" t="t" r="r" b="b"/>
            <a:pathLst>
              <a:path w="12320380" h="8957606">
                <a:moveTo>
                  <a:pt x="0" y="0"/>
                </a:moveTo>
                <a:lnTo>
                  <a:pt x="12320380" y="0"/>
                </a:lnTo>
                <a:lnTo>
                  <a:pt x="12320380" y="8957606"/>
                </a:lnTo>
                <a:lnTo>
                  <a:pt x="0" y="8957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 rot="-6619857">
            <a:off x="-7444566" y="4537514"/>
            <a:ext cx="9865950" cy="7193175"/>
          </a:xfrm>
          <a:custGeom>
            <a:avLst/>
            <a:gdLst/>
            <a:ahLst/>
            <a:cxnLst/>
            <a:rect l="l" t="t" r="r" b="b"/>
            <a:pathLst>
              <a:path w="9865950" h="7193175">
                <a:moveTo>
                  <a:pt x="0" y="0"/>
                </a:moveTo>
                <a:lnTo>
                  <a:pt x="9865951" y="0"/>
                </a:lnTo>
                <a:lnTo>
                  <a:pt x="9865951" y="7193175"/>
                </a:lnTo>
                <a:lnTo>
                  <a:pt x="0" y="71931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rot="-3409206">
            <a:off x="-8876379" y="-2857648"/>
            <a:ext cx="12320380" cy="8957606"/>
          </a:xfrm>
          <a:custGeom>
            <a:avLst/>
            <a:gdLst/>
            <a:ahLst/>
            <a:cxnLst/>
            <a:rect l="l" t="t" r="r" b="b"/>
            <a:pathLst>
              <a:path w="12320380" h="8957606">
                <a:moveTo>
                  <a:pt x="0" y="0"/>
                </a:moveTo>
                <a:lnTo>
                  <a:pt x="12320380" y="0"/>
                </a:lnTo>
                <a:lnTo>
                  <a:pt x="12320380" y="8957606"/>
                </a:lnTo>
                <a:lnTo>
                  <a:pt x="0" y="8957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TextBox 6"/>
          <p:cNvSpPr txBox="1"/>
          <p:nvPr/>
        </p:nvSpPr>
        <p:spPr>
          <a:xfrm>
            <a:off x="5788397" y="278412"/>
            <a:ext cx="7171283" cy="651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LE MONTANT DE LA COTISATION</a:t>
            </a:r>
          </a:p>
        </p:txBody>
      </p:sp>
      <p:sp>
        <p:nvSpPr>
          <p:cNvPr id="7" name="AutoShape 7"/>
          <p:cNvSpPr/>
          <p:nvPr/>
        </p:nvSpPr>
        <p:spPr>
          <a:xfrm flipH="1">
            <a:off x="5788397" y="939447"/>
            <a:ext cx="7171283" cy="0"/>
          </a:xfrm>
          <a:prstGeom prst="line">
            <a:avLst/>
          </a:prstGeom>
          <a:ln w="19050" cap="flat">
            <a:solidFill>
              <a:srgbClr val="CE007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8" name="Freeform 8"/>
          <p:cNvSpPr/>
          <p:nvPr/>
        </p:nvSpPr>
        <p:spPr>
          <a:xfrm>
            <a:off x="5220800" y="2479467"/>
            <a:ext cx="8312519" cy="8150935"/>
          </a:xfrm>
          <a:custGeom>
            <a:avLst/>
            <a:gdLst/>
            <a:ahLst/>
            <a:cxnLst/>
            <a:rect l="l" t="t" r="r" b="b"/>
            <a:pathLst>
              <a:path w="8312519" h="8150935">
                <a:moveTo>
                  <a:pt x="0" y="0"/>
                </a:moveTo>
                <a:lnTo>
                  <a:pt x="8312519" y="0"/>
                </a:lnTo>
                <a:lnTo>
                  <a:pt x="8312519" y="8150936"/>
                </a:lnTo>
                <a:lnTo>
                  <a:pt x="0" y="8150936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9" name="Group 9"/>
          <p:cNvGrpSpPr/>
          <p:nvPr/>
        </p:nvGrpSpPr>
        <p:grpSpPr>
          <a:xfrm>
            <a:off x="8723440" y="5854121"/>
            <a:ext cx="1754365" cy="1754365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E007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9116949" y="6283408"/>
            <a:ext cx="989247" cy="851989"/>
          </a:xfrm>
          <a:custGeom>
            <a:avLst/>
            <a:gdLst/>
            <a:ahLst/>
            <a:cxnLst/>
            <a:rect l="l" t="t" r="r" b="b"/>
            <a:pathLst>
              <a:path w="989247" h="851989">
                <a:moveTo>
                  <a:pt x="0" y="0"/>
                </a:moveTo>
                <a:lnTo>
                  <a:pt x="989247" y="0"/>
                </a:lnTo>
                <a:lnTo>
                  <a:pt x="989247" y="851989"/>
                </a:lnTo>
                <a:lnTo>
                  <a:pt x="0" y="85198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13" name="Group 13"/>
          <p:cNvGrpSpPr/>
          <p:nvPr/>
        </p:nvGrpSpPr>
        <p:grpSpPr>
          <a:xfrm>
            <a:off x="7847589" y="2464977"/>
            <a:ext cx="5511627" cy="388895"/>
            <a:chOff x="0" y="0"/>
            <a:chExt cx="1451622" cy="10242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451622" cy="102425"/>
            </a:xfrm>
            <a:custGeom>
              <a:avLst/>
              <a:gdLst/>
              <a:ahLst/>
              <a:cxnLst/>
              <a:rect l="l" t="t" r="r" b="b"/>
              <a:pathLst>
                <a:path w="1451622" h="102425">
                  <a:moveTo>
                    <a:pt x="0" y="0"/>
                  </a:moveTo>
                  <a:lnTo>
                    <a:pt x="1451622" y="0"/>
                  </a:lnTo>
                  <a:lnTo>
                    <a:pt x="1451622" y="102425"/>
                  </a:lnTo>
                  <a:lnTo>
                    <a:pt x="0" y="1024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1451622" cy="159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7373600" y="9228080"/>
            <a:ext cx="491628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CE007F"/>
                </a:solidFill>
                <a:latin typeface="Poppins Bold"/>
                <a:ea typeface="Poppins Bold"/>
                <a:cs typeface="Poppins Bold"/>
                <a:sym typeface="Poppins Bold"/>
              </a:rPr>
              <a:t>14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403658" y="1732707"/>
            <a:ext cx="9946803" cy="746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940"/>
              </a:lnSpc>
            </a:pPr>
            <a:r>
              <a:rPr lang="en-US" sz="2100" i="1" spc="42">
                <a:solidFill>
                  <a:srgbClr val="173D7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Vous avez versé votre cotisation, ou vous souhaitez le faire. C’est notre assemblée générale qui statue sur son montant. Voici à quoi elle sert :</a:t>
            </a:r>
          </a:p>
        </p:txBody>
      </p:sp>
      <p:grpSp>
        <p:nvGrpSpPr>
          <p:cNvPr id="18" name="Group 18"/>
          <p:cNvGrpSpPr/>
          <p:nvPr/>
        </p:nvGrpSpPr>
        <p:grpSpPr>
          <a:xfrm rot="-794643">
            <a:off x="1637472" y="4955947"/>
            <a:ext cx="3300353" cy="2002645"/>
            <a:chOff x="0" y="0"/>
            <a:chExt cx="4400471" cy="2670194"/>
          </a:xfrm>
        </p:grpSpPr>
        <p:sp>
          <p:nvSpPr>
            <p:cNvPr id="19" name="TextBox 19"/>
            <p:cNvSpPr txBox="1"/>
            <p:nvPr/>
          </p:nvSpPr>
          <p:spPr>
            <a:xfrm>
              <a:off x="0" y="19050"/>
              <a:ext cx="4400471" cy="23846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660"/>
                </a:lnSpc>
              </a:pPr>
              <a:r>
                <a:rPr lang="en-US" sz="4088" spc="-204">
                  <a:solidFill>
                    <a:srgbClr val="1DB3AE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j’adhère,</a:t>
              </a:r>
            </a:p>
            <a:p>
              <a:pPr algn="l">
                <a:lnSpc>
                  <a:spcPts val="4660"/>
                </a:lnSpc>
              </a:pPr>
              <a:r>
                <a:rPr lang="en-US" sz="4088" spc="-204">
                  <a:solidFill>
                    <a:srgbClr val="1DB3AE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je soutiens,</a:t>
              </a:r>
            </a:p>
            <a:p>
              <a:pPr algn="l">
                <a:lnSpc>
                  <a:spcPts val="4660"/>
                </a:lnSpc>
              </a:pPr>
              <a:r>
                <a:rPr lang="en-US" sz="4088" spc="-204">
                  <a:solidFill>
                    <a:srgbClr val="1DB3AE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je m’engage !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2487740"/>
              <a:ext cx="4400471" cy="1824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76"/>
                </a:lnSpc>
              </a:pPr>
              <a:r>
                <a:rPr lang="en-US" sz="905" spc="45">
                  <a:solidFill>
                    <a:srgbClr val="CE007F"/>
                  </a:solidFill>
                  <a:latin typeface="Sanchez"/>
                  <a:ea typeface="Sanchez"/>
                  <a:cs typeface="Sanchez"/>
                  <a:sym typeface="Sanchez"/>
                </a:rPr>
                <a:t>VERSER LA COTISATION, C’EST DÉJÀ S’ENGAGER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6025408" y="4725093"/>
            <a:ext cx="2068807" cy="576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53"/>
              </a:lnSpc>
              <a:spcBef>
                <a:spcPct val="0"/>
              </a:spcBef>
            </a:pPr>
            <a:r>
              <a:rPr lang="en-US" sz="1609" b="1">
                <a:solidFill>
                  <a:srgbClr val="CE007F"/>
                </a:solidFill>
                <a:latin typeface="Poppins Bold"/>
                <a:ea typeface="Poppins Bold"/>
                <a:cs typeface="Poppins Bold"/>
                <a:sym typeface="Poppins Bold"/>
              </a:rPr>
              <a:t>Dans l’école de mes enfants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723440" y="3206232"/>
            <a:ext cx="2969974" cy="576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53"/>
              </a:lnSpc>
              <a:spcBef>
                <a:spcPct val="0"/>
              </a:spcBef>
            </a:pPr>
            <a:r>
              <a:rPr lang="en-US" sz="1609" b="1">
                <a:solidFill>
                  <a:srgbClr val="CE007F"/>
                </a:solidFill>
                <a:latin typeface="Poppins Bold"/>
                <a:ea typeface="Poppins Bold"/>
                <a:cs typeface="Poppins Bold"/>
                <a:sym typeface="Poppins Bold"/>
              </a:rPr>
              <a:t>Pour toutes les familles de l’Enseignement catholique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529426" y="6747625"/>
            <a:ext cx="2109721" cy="86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53"/>
              </a:lnSpc>
              <a:spcBef>
                <a:spcPct val="0"/>
              </a:spcBef>
            </a:pPr>
            <a:r>
              <a:rPr lang="en-US" sz="1609" b="1">
                <a:solidFill>
                  <a:srgbClr val="CE007F"/>
                </a:solidFill>
                <a:latin typeface="Poppins Bold"/>
                <a:ea typeface="Poppins Bold"/>
                <a:cs typeface="Poppins Bold"/>
                <a:sym typeface="Poppins Bold"/>
              </a:rPr>
              <a:t>Avec les bénévoles qui accompagnent les parents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675959" y="8176765"/>
            <a:ext cx="3101832" cy="291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53"/>
              </a:lnSpc>
              <a:spcBef>
                <a:spcPct val="0"/>
              </a:spcBef>
            </a:pPr>
            <a:r>
              <a:rPr lang="en-US" sz="1609" b="1">
                <a:solidFill>
                  <a:srgbClr val="CE007F"/>
                </a:solidFill>
                <a:latin typeface="Poppins Bold"/>
                <a:ea typeface="Poppins Bold"/>
                <a:cs typeface="Poppins Bold"/>
                <a:sym typeface="Poppins Bold"/>
              </a:rPr>
              <a:t>Au soutien des parents élus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025408" y="5471202"/>
            <a:ext cx="2335803" cy="1586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43239" lvl="1" indent="-121620" algn="l">
              <a:lnSpc>
                <a:spcPts val="1577"/>
              </a:lnSpc>
              <a:buFont typeface="Arial"/>
              <a:buChar char="•"/>
            </a:pPr>
            <a:r>
              <a:rPr lang="en-US" sz="112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animation de l’établissement (accueil des nouvelles familles, kermesse, marché de Noël, bal, concours de crèches...)</a:t>
            </a:r>
          </a:p>
          <a:p>
            <a:pPr marL="243239" lvl="1" indent="-121620" algn="l">
              <a:lnSpc>
                <a:spcPts val="1577"/>
              </a:lnSpc>
              <a:spcBef>
                <a:spcPct val="0"/>
              </a:spcBef>
              <a:buFont typeface="Arial"/>
              <a:buChar char="•"/>
            </a:pPr>
            <a:r>
              <a:rPr lang="en-US" sz="112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représentation des parents (conseil de classe, conseil d’établissement, Ogec)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723440" y="3982412"/>
            <a:ext cx="3230494" cy="1389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43241" lvl="1" indent="-121621" algn="l">
              <a:lnSpc>
                <a:spcPts val="1577"/>
              </a:lnSpc>
              <a:buFont typeface="Arial"/>
              <a:buChar char="•"/>
            </a:pPr>
            <a:r>
              <a:rPr lang="en-US" sz="112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cofinancement de projets</a:t>
            </a:r>
          </a:p>
          <a:p>
            <a:pPr marL="243241" lvl="1" indent="-121621" algn="l">
              <a:lnSpc>
                <a:spcPts val="1577"/>
              </a:lnSpc>
              <a:buFont typeface="Arial"/>
              <a:buChar char="•"/>
            </a:pPr>
            <a:r>
              <a:rPr lang="en-US" sz="112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actions avec les partenaires</a:t>
            </a:r>
          </a:p>
          <a:p>
            <a:pPr marL="243241" lvl="1" indent="-121621" algn="l">
              <a:lnSpc>
                <a:spcPts val="1577"/>
              </a:lnSpc>
              <a:buFont typeface="Arial"/>
              <a:buChar char="•"/>
            </a:pPr>
            <a:r>
              <a:rPr lang="en-US" sz="112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rencontres et débats éducatifs</a:t>
            </a:r>
          </a:p>
          <a:p>
            <a:pPr marL="243241" lvl="1" indent="-121621" algn="l">
              <a:lnSpc>
                <a:spcPts val="1577"/>
              </a:lnSpc>
              <a:buFont typeface="Arial"/>
              <a:buChar char="•"/>
            </a:pPr>
            <a:r>
              <a:rPr lang="en-US" sz="112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magazine Famille &amp; Education, apel.fr et toute la communication du mouvement des Apel</a:t>
            </a:r>
          </a:p>
          <a:p>
            <a:pPr marL="243241" lvl="1" indent="-121621" algn="l">
              <a:lnSpc>
                <a:spcPts val="1577"/>
              </a:lnSpc>
              <a:spcBef>
                <a:spcPct val="0"/>
              </a:spcBef>
              <a:buFont typeface="Arial"/>
              <a:buChar char="•"/>
            </a:pPr>
            <a:r>
              <a:rPr lang="en-US" sz="112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ligne d’écoute et de soutien parental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529426" y="7855091"/>
            <a:ext cx="2430254" cy="994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43362" lvl="1" indent="-121681" algn="l">
              <a:lnSpc>
                <a:spcPts val="1578"/>
              </a:lnSpc>
              <a:buFont typeface="Arial"/>
              <a:buChar char="•"/>
            </a:pPr>
            <a:r>
              <a:rPr lang="en-US" sz="112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parents correspondants, animateurs BDI Orientation</a:t>
            </a:r>
          </a:p>
          <a:p>
            <a:pPr marL="243362" lvl="1" indent="-121681" algn="l">
              <a:lnSpc>
                <a:spcPts val="1578"/>
              </a:lnSpc>
              <a:spcBef>
                <a:spcPct val="0"/>
              </a:spcBef>
              <a:buFont typeface="Arial"/>
              <a:buChar char="•"/>
            </a:pPr>
            <a:r>
              <a:rPr lang="en-US" sz="112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correspondants ICF, relations école &amp; monde professionnel, école inclusive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675959" y="8557183"/>
            <a:ext cx="3430237" cy="1389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44153" lvl="1" indent="-122077" algn="l">
              <a:lnSpc>
                <a:spcPts val="1583"/>
              </a:lnSpc>
              <a:buFont typeface="Arial"/>
              <a:buChar char="•"/>
            </a:pPr>
            <a:r>
              <a:rPr lang="en-US" sz="113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qui assurent le fonctionnement quotidien de l’association</a:t>
            </a:r>
          </a:p>
          <a:p>
            <a:pPr marL="244153" lvl="1" indent="-122077" algn="l">
              <a:lnSpc>
                <a:spcPts val="1583"/>
              </a:lnSpc>
              <a:buFont typeface="Arial"/>
              <a:buChar char="•"/>
            </a:pPr>
            <a:r>
              <a:rPr lang="en-US" sz="113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qui me représentent dans le mouvement avec toutes les Apel</a:t>
            </a:r>
          </a:p>
          <a:p>
            <a:pPr marL="244153" lvl="1" indent="-122077" algn="l">
              <a:lnSpc>
                <a:spcPts val="1583"/>
              </a:lnSpc>
              <a:spcBef>
                <a:spcPct val="0"/>
              </a:spcBef>
              <a:buFont typeface="Arial"/>
              <a:buChar char="•"/>
            </a:pPr>
            <a:r>
              <a:rPr lang="en-US" sz="113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qui défendent la liberté d’enseignement et le libre choix de l’école auprès des pouvoirs publics locaux et nationaux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394390">
            <a:off x="14668747" y="-3455451"/>
            <a:ext cx="10454404" cy="7622211"/>
          </a:xfrm>
          <a:custGeom>
            <a:avLst/>
            <a:gdLst/>
            <a:ahLst/>
            <a:cxnLst/>
            <a:rect l="l" t="t" r="r" b="b"/>
            <a:pathLst>
              <a:path w="10454404" h="7622211">
                <a:moveTo>
                  <a:pt x="0" y="0"/>
                </a:moveTo>
                <a:lnTo>
                  <a:pt x="10454405" y="0"/>
                </a:lnTo>
                <a:lnTo>
                  <a:pt x="10454405" y="7622211"/>
                </a:lnTo>
                <a:lnTo>
                  <a:pt x="0" y="76222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 rot="-1053307">
            <a:off x="16643764" y="-590797"/>
            <a:ext cx="12320380" cy="8957606"/>
          </a:xfrm>
          <a:custGeom>
            <a:avLst/>
            <a:gdLst/>
            <a:ahLst/>
            <a:cxnLst/>
            <a:rect l="l" t="t" r="r" b="b"/>
            <a:pathLst>
              <a:path w="12320380" h="8957606">
                <a:moveTo>
                  <a:pt x="0" y="0"/>
                </a:moveTo>
                <a:lnTo>
                  <a:pt x="12320380" y="0"/>
                </a:lnTo>
                <a:lnTo>
                  <a:pt x="12320380" y="8957606"/>
                </a:lnTo>
                <a:lnTo>
                  <a:pt x="0" y="89576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 rot="-6619857">
            <a:off x="-6820624" y="4405145"/>
            <a:ext cx="9865950" cy="7193175"/>
          </a:xfrm>
          <a:custGeom>
            <a:avLst/>
            <a:gdLst/>
            <a:ahLst/>
            <a:cxnLst/>
            <a:rect l="l" t="t" r="r" b="b"/>
            <a:pathLst>
              <a:path w="9865950" h="7193175">
                <a:moveTo>
                  <a:pt x="0" y="0"/>
                </a:moveTo>
                <a:lnTo>
                  <a:pt x="9865950" y="0"/>
                </a:lnTo>
                <a:lnTo>
                  <a:pt x="9865950" y="7193174"/>
                </a:lnTo>
                <a:lnTo>
                  <a:pt x="0" y="71931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rot="-3409206">
            <a:off x="-8876379" y="-2857648"/>
            <a:ext cx="12320380" cy="8957606"/>
          </a:xfrm>
          <a:custGeom>
            <a:avLst/>
            <a:gdLst/>
            <a:ahLst/>
            <a:cxnLst/>
            <a:rect l="l" t="t" r="r" b="b"/>
            <a:pathLst>
              <a:path w="12320380" h="8957606">
                <a:moveTo>
                  <a:pt x="0" y="0"/>
                </a:moveTo>
                <a:lnTo>
                  <a:pt x="12320380" y="0"/>
                </a:lnTo>
                <a:lnTo>
                  <a:pt x="12320380" y="8957606"/>
                </a:lnTo>
                <a:lnTo>
                  <a:pt x="0" y="89576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TextBox 6"/>
          <p:cNvSpPr txBox="1"/>
          <p:nvPr/>
        </p:nvSpPr>
        <p:spPr>
          <a:xfrm>
            <a:off x="5408532" y="465163"/>
            <a:ext cx="7171283" cy="651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LE MONTANT DE LA COTISATION</a:t>
            </a:r>
          </a:p>
        </p:txBody>
      </p:sp>
      <p:sp>
        <p:nvSpPr>
          <p:cNvPr id="7" name="AutoShape 7"/>
          <p:cNvSpPr/>
          <p:nvPr/>
        </p:nvSpPr>
        <p:spPr>
          <a:xfrm flipH="1">
            <a:off x="5558358" y="1095573"/>
            <a:ext cx="7171283" cy="0"/>
          </a:xfrm>
          <a:prstGeom prst="line">
            <a:avLst/>
          </a:prstGeom>
          <a:ln w="19050" cap="flat">
            <a:solidFill>
              <a:srgbClr val="CE007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8" name="TextBox 8"/>
          <p:cNvSpPr txBox="1"/>
          <p:nvPr/>
        </p:nvSpPr>
        <p:spPr>
          <a:xfrm>
            <a:off x="17221200" y="9228080"/>
            <a:ext cx="639228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 dirty="0">
                <a:solidFill>
                  <a:srgbClr val="CE007F"/>
                </a:solidFill>
                <a:latin typeface="Poppins Bold"/>
                <a:ea typeface="Poppins Bold"/>
                <a:cs typeface="Poppins Bold"/>
                <a:sym typeface="Poppins Bold"/>
              </a:rPr>
              <a:t>15</a:t>
            </a:r>
          </a:p>
        </p:txBody>
      </p:sp>
      <p:graphicFrame>
        <p:nvGraphicFramePr>
          <p:cNvPr id="9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459977"/>
              </p:ext>
            </p:extLst>
          </p:nvPr>
        </p:nvGraphicFramePr>
        <p:xfrm>
          <a:off x="5013432" y="3513889"/>
          <a:ext cx="8261136" cy="3878142"/>
        </p:xfrm>
        <a:graphic>
          <a:graphicData uri="http://schemas.openxmlformats.org/drawingml/2006/table">
            <a:tbl>
              <a:tblPr/>
              <a:tblGrid>
                <a:gridCol w="4013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8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94577">
                <a:tc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 b="1" dirty="0" err="1">
                          <a:solidFill>
                            <a:srgbClr val="FFFFFF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Montant</a:t>
                      </a:r>
                      <a:r>
                        <a:rPr lang="en-US" sz="1699" b="1" dirty="0">
                          <a:solidFill>
                            <a:srgbClr val="FFFFFF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 </a:t>
                      </a:r>
                      <a:r>
                        <a:rPr lang="en-US" sz="1699" b="1" dirty="0" err="1">
                          <a:solidFill>
                            <a:srgbClr val="FFFFFF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appelé</a:t>
                      </a:r>
                      <a:endParaRPr lang="en-US" sz="1100" dirty="0"/>
                    </a:p>
                    <a:p>
                      <a:pPr algn="ctr">
                        <a:lnSpc>
                          <a:spcPts val="2379"/>
                        </a:lnSpc>
                      </a:pPr>
                      <a:r>
                        <a:rPr lang="en-US" sz="1699" b="1" dirty="0">
                          <a:solidFill>
                            <a:srgbClr val="FFFFFF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en 2025 / 2026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00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 b="1" dirty="0" err="1">
                          <a:solidFill>
                            <a:srgbClr val="FFFFFF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Montant</a:t>
                      </a:r>
                      <a:r>
                        <a:rPr lang="en-US" sz="1699" b="1" dirty="0">
                          <a:solidFill>
                            <a:srgbClr val="FFFFFF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 </a:t>
                      </a:r>
                      <a:r>
                        <a:rPr lang="en-US" sz="1699" b="1" dirty="0" err="1">
                          <a:solidFill>
                            <a:srgbClr val="FFFFFF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proposé</a:t>
                      </a:r>
                      <a:endParaRPr lang="en-US" sz="1100" dirty="0"/>
                    </a:p>
                    <a:p>
                      <a:pPr algn="ctr">
                        <a:lnSpc>
                          <a:spcPts val="2379"/>
                        </a:lnSpc>
                      </a:pPr>
                      <a:r>
                        <a:rPr lang="en-US" sz="1699" b="1" dirty="0">
                          <a:solidFill>
                            <a:srgbClr val="FFFFFF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pour 2026 / 2027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3565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xxxxxxx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xxxxxx</a:t>
                      </a:r>
                      <a:endParaRPr lang="en-US" sz="1100" dirty="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10"/>
          <p:cNvSpPr txBox="1"/>
          <p:nvPr/>
        </p:nvSpPr>
        <p:spPr>
          <a:xfrm>
            <a:off x="6624003" y="2107563"/>
            <a:ext cx="4740342" cy="354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940"/>
              </a:lnSpc>
            </a:pPr>
            <a:r>
              <a:rPr lang="en-US" sz="2100" i="1" spc="42" dirty="0">
                <a:solidFill>
                  <a:srgbClr val="173D7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pour </a:t>
            </a:r>
            <a:r>
              <a:rPr lang="en-US" sz="2100" i="1" spc="42" dirty="0" err="1">
                <a:solidFill>
                  <a:srgbClr val="173D7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l’année</a:t>
            </a:r>
            <a:r>
              <a:rPr lang="en-US" sz="2100" i="1" spc="42" dirty="0">
                <a:solidFill>
                  <a:srgbClr val="173D7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  <a:r>
              <a:rPr lang="en-US" sz="2100" i="1" spc="42" dirty="0" err="1">
                <a:solidFill>
                  <a:srgbClr val="173D7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scolaire</a:t>
            </a:r>
            <a:r>
              <a:rPr lang="en-US" sz="2100" i="1" spc="42" dirty="0">
                <a:solidFill>
                  <a:srgbClr val="173D7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2026 / 2027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817071" y="8722301"/>
            <a:ext cx="8653858" cy="954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i="1" spc="36" dirty="0">
                <a:solidFill>
                  <a:srgbClr val="173D7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La </a:t>
            </a:r>
            <a:r>
              <a:rPr lang="en-US" sz="1800" i="1" spc="36" dirty="0" err="1">
                <a:solidFill>
                  <a:srgbClr val="173D7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cotisation</a:t>
            </a:r>
            <a:r>
              <a:rPr lang="en-US" sz="1800" i="1" spc="36" dirty="0">
                <a:solidFill>
                  <a:srgbClr val="173D7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  <a:r>
              <a:rPr lang="en-US" sz="1800" i="1" spc="36" dirty="0" err="1">
                <a:solidFill>
                  <a:srgbClr val="173D7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est</a:t>
            </a:r>
            <a:r>
              <a:rPr lang="en-US" sz="1800" i="1" spc="36" dirty="0">
                <a:solidFill>
                  <a:srgbClr val="173D7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  <a:r>
              <a:rPr lang="en-US" sz="1800" b="1" i="1" spc="36" dirty="0" err="1">
                <a:solidFill>
                  <a:srgbClr val="173D7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une</a:t>
            </a:r>
            <a:r>
              <a:rPr lang="en-US" sz="1800" b="1" i="1" spc="36" dirty="0">
                <a:solidFill>
                  <a:srgbClr val="173D7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et indivisible</a:t>
            </a:r>
            <a:r>
              <a:rPr lang="en-US" sz="1800" i="1" spc="36" dirty="0">
                <a:solidFill>
                  <a:srgbClr val="173D7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. Une </a:t>
            </a:r>
            <a:r>
              <a:rPr lang="en-US" sz="1800" i="1" spc="36" dirty="0" err="1">
                <a:solidFill>
                  <a:srgbClr val="173D7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seule</a:t>
            </a:r>
            <a:r>
              <a:rPr lang="en-US" sz="1800" i="1" spc="36" dirty="0">
                <a:solidFill>
                  <a:srgbClr val="173D7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  <a:r>
              <a:rPr lang="en-US" sz="1800" i="1" spc="36" dirty="0" err="1">
                <a:solidFill>
                  <a:srgbClr val="173D7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adhésion</a:t>
            </a:r>
            <a:r>
              <a:rPr lang="en-US" sz="1800" i="1" spc="36" dirty="0">
                <a:solidFill>
                  <a:srgbClr val="173D7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  <a:r>
              <a:rPr lang="en-US" sz="1800" i="1" spc="36" dirty="0" err="1">
                <a:solidFill>
                  <a:srgbClr val="173D7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est</a:t>
            </a:r>
            <a:r>
              <a:rPr lang="en-US" sz="1800" i="1" spc="36" dirty="0">
                <a:solidFill>
                  <a:srgbClr val="173D7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  <a:r>
              <a:rPr lang="en-US" sz="1800" i="1" spc="36" dirty="0" err="1">
                <a:solidFill>
                  <a:srgbClr val="173D7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demandée</a:t>
            </a:r>
            <a:r>
              <a:rPr lang="en-US" sz="1800" i="1" spc="36" dirty="0">
                <a:solidFill>
                  <a:srgbClr val="173D7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par </a:t>
            </a:r>
            <a:r>
              <a:rPr lang="en-US" sz="1800" i="1" spc="36" dirty="0" err="1">
                <a:solidFill>
                  <a:srgbClr val="173D7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famille</a:t>
            </a:r>
            <a:r>
              <a:rPr lang="en-US" sz="1800" i="1" spc="36" dirty="0">
                <a:solidFill>
                  <a:srgbClr val="173D7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. </a:t>
            </a:r>
            <a:r>
              <a:rPr lang="en-US" sz="1800" i="1" spc="36" dirty="0" err="1">
                <a:solidFill>
                  <a:srgbClr val="173D7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Cependant</a:t>
            </a:r>
            <a:r>
              <a:rPr lang="en-US" sz="1800" i="1" spc="36" dirty="0">
                <a:solidFill>
                  <a:srgbClr val="173D7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, </a:t>
            </a:r>
            <a:r>
              <a:rPr lang="en-US" sz="1800" b="1" i="1" spc="36" dirty="0" err="1">
                <a:solidFill>
                  <a:srgbClr val="173D7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l’adhésion</a:t>
            </a:r>
            <a:r>
              <a:rPr lang="en-US" sz="1800" b="1" i="1" spc="36" dirty="0">
                <a:solidFill>
                  <a:srgbClr val="173D7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  <a:r>
              <a:rPr lang="en-US" sz="1800" b="1" i="1" spc="36" dirty="0" err="1">
                <a:solidFill>
                  <a:srgbClr val="173D7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étant</a:t>
            </a:r>
            <a:r>
              <a:rPr lang="en-US" sz="1800" b="1" i="1" spc="36" dirty="0">
                <a:solidFill>
                  <a:srgbClr val="173D7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nominative, </a:t>
            </a:r>
            <a:r>
              <a:rPr lang="en-US" sz="1800" b="1" i="1" spc="36" dirty="0" err="1">
                <a:solidFill>
                  <a:srgbClr val="173D7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c’est</a:t>
            </a:r>
            <a:r>
              <a:rPr lang="en-US" sz="1800" b="1" i="1" spc="36" dirty="0">
                <a:solidFill>
                  <a:srgbClr val="173D7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le </a:t>
            </a:r>
            <a:r>
              <a:rPr lang="en-US" sz="1800" b="1" i="1" spc="36" dirty="0" err="1">
                <a:solidFill>
                  <a:srgbClr val="173D7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payeur</a:t>
            </a:r>
            <a:r>
              <a:rPr lang="en-US" sz="1800" b="1" i="1" spc="36" dirty="0">
                <a:solidFill>
                  <a:srgbClr val="173D7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qui </a:t>
            </a:r>
            <a:r>
              <a:rPr lang="en-US" sz="1800" b="1" i="1" spc="36" dirty="0" err="1">
                <a:solidFill>
                  <a:srgbClr val="173D7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est</a:t>
            </a:r>
            <a:r>
              <a:rPr lang="en-US" sz="1800" b="1" i="1" spc="36" dirty="0">
                <a:solidFill>
                  <a:srgbClr val="173D7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la </a:t>
            </a:r>
            <a:r>
              <a:rPr lang="en-US" sz="1800" b="1" i="1" spc="36" dirty="0" err="1">
                <a:solidFill>
                  <a:srgbClr val="173D7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personne</a:t>
            </a:r>
            <a:r>
              <a:rPr lang="en-US" sz="1800" b="1" i="1" spc="36" dirty="0">
                <a:solidFill>
                  <a:srgbClr val="173D7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  <a:r>
              <a:rPr lang="en-US" sz="1800" b="1" i="1" spc="36" dirty="0" err="1">
                <a:solidFill>
                  <a:srgbClr val="173D7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reconnue</a:t>
            </a:r>
            <a:r>
              <a:rPr lang="en-US" sz="1800" b="1" i="1" spc="36" dirty="0">
                <a:solidFill>
                  <a:srgbClr val="173D7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  <a:r>
              <a:rPr lang="en-US" sz="1800" b="1" i="1" spc="36" dirty="0" err="1">
                <a:solidFill>
                  <a:srgbClr val="173D7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comme</a:t>
            </a:r>
            <a:r>
              <a:rPr lang="en-US" sz="1800" b="1" i="1" spc="36" dirty="0">
                <a:solidFill>
                  <a:srgbClr val="173D7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  <a:r>
              <a:rPr lang="en-US" sz="1800" b="1" i="1" spc="36" dirty="0" err="1">
                <a:solidFill>
                  <a:srgbClr val="173D7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adhérent</a:t>
            </a:r>
            <a:r>
              <a:rPr lang="en-US" sz="1800" b="1" i="1" spc="36" dirty="0">
                <a:solidFill>
                  <a:srgbClr val="173D7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et qui </a:t>
            </a:r>
            <a:r>
              <a:rPr lang="en-US" sz="1800" b="1" i="1" spc="36" dirty="0" err="1">
                <a:solidFill>
                  <a:srgbClr val="173D7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peut</a:t>
            </a:r>
            <a:r>
              <a:rPr lang="en-US" sz="1800" b="1" i="1" spc="36" dirty="0">
                <a:solidFill>
                  <a:srgbClr val="173D7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voter.</a:t>
            </a:r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394390">
            <a:off x="14668747" y="-3455451"/>
            <a:ext cx="10454404" cy="7622211"/>
          </a:xfrm>
          <a:custGeom>
            <a:avLst/>
            <a:gdLst/>
            <a:ahLst/>
            <a:cxnLst/>
            <a:rect l="l" t="t" r="r" b="b"/>
            <a:pathLst>
              <a:path w="10454404" h="7622211">
                <a:moveTo>
                  <a:pt x="0" y="0"/>
                </a:moveTo>
                <a:lnTo>
                  <a:pt x="10454405" y="0"/>
                </a:lnTo>
                <a:lnTo>
                  <a:pt x="10454405" y="7622211"/>
                </a:lnTo>
                <a:lnTo>
                  <a:pt x="0" y="76222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 rot="-1053307">
            <a:off x="16643764" y="-590797"/>
            <a:ext cx="12320380" cy="8957606"/>
          </a:xfrm>
          <a:custGeom>
            <a:avLst/>
            <a:gdLst/>
            <a:ahLst/>
            <a:cxnLst/>
            <a:rect l="l" t="t" r="r" b="b"/>
            <a:pathLst>
              <a:path w="12320380" h="8957606">
                <a:moveTo>
                  <a:pt x="0" y="0"/>
                </a:moveTo>
                <a:lnTo>
                  <a:pt x="12320380" y="0"/>
                </a:lnTo>
                <a:lnTo>
                  <a:pt x="12320380" y="8957606"/>
                </a:lnTo>
                <a:lnTo>
                  <a:pt x="0" y="89576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 rot="-6619857">
            <a:off x="-6820624" y="4405145"/>
            <a:ext cx="9865950" cy="7193175"/>
          </a:xfrm>
          <a:custGeom>
            <a:avLst/>
            <a:gdLst/>
            <a:ahLst/>
            <a:cxnLst/>
            <a:rect l="l" t="t" r="r" b="b"/>
            <a:pathLst>
              <a:path w="9865950" h="7193175">
                <a:moveTo>
                  <a:pt x="0" y="0"/>
                </a:moveTo>
                <a:lnTo>
                  <a:pt x="9865950" y="0"/>
                </a:lnTo>
                <a:lnTo>
                  <a:pt x="9865950" y="7193174"/>
                </a:lnTo>
                <a:lnTo>
                  <a:pt x="0" y="71931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rot="-3409206">
            <a:off x="-8876379" y="-2857648"/>
            <a:ext cx="12320380" cy="8957606"/>
          </a:xfrm>
          <a:custGeom>
            <a:avLst/>
            <a:gdLst/>
            <a:ahLst/>
            <a:cxnLst/>
            <a:rect l="l" t="t" r="r" b="b"/>
            <a:pathLst>
              <a:path w="12320380" h="8957606">
                <a:moveTo>
                  <a:pt x="0" y="0"/>
                </a:moveTo>
                <a:lnTo>
                  <a:pt x="12320380" y="0"/>
                </a:lnTo>
                <a:lnTo>
                  <a:pt x="12320380" y="8957606"/>
                </a:lnTo>
                <a:lnTo>
                  <a:pt x="0" y="89576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TextBox 6"/>
          <p:cNvSpPr txBox="1"/>
          <p:nvPr/>
        </p:nvSpPr>
        <p:spPr>
          <a:xfrm>
            <a:off x="5680249" y="867263"/>
            <a:ext cx="6927503" cy="651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LE BUDGET DE L’ANNÉE À VENIR</a:t>
            </a:r>
          </a:p>
        </p:txBody>
      </p:sp>
      <p:sp>
        <p:nvSpPr>
          <p:cNvPr id="7" name="AutoShape 7"/>
          <p:cNvSpPr/>
          <p:nvPr/>
        </p:nvSpPr>
        <p:spPr>
          <a:xfrm flipH="1">
            <a:off x="5680249" y="1528298"/>
            <a:ext cx="6927503" cy="0"/>
          </a:xfrm>
          <a:prstGeom prst="line">
            <a:avLst/>
          </a:prstGeom>
          <a:ln w="19050" cap="flat">
            <a:solidFill>
              <a:srgbClr val="CE007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8" name="TextBox 8"/>
          <p:cNvSpPr txBox="1"/>
          <p:nvPr/>
        </p:nvSpPr>
        <p:spPr>
          <a:xfrm>
            <a:off x="17297400" y="9228080"/>
            <a:ext cx="560721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CE007F"/>
                </a:solidFill>
                <a:latin typeface="Poppins Bold"/>
                <a:ea typeface="Poppins Bold"/>
                <a:cs typeface="Poppins Bold"/>
                <a:sym typeface="Poppins Bold"/>
              </a:rPr>
              <a:t>16</a:t>
            </a:r>
          </a:p>
        </p:txBody>
      </p:sp>
      <p:graphicFrame>
        <p:nvGraphicFramePr>
          <p:cNvPr id="9" name="Table 9"/>
          <p:cNvGraphicFramePr>
            <a:graphicFrameLocks noGrp="1"/>
          </p:cNvGraphicFramePr>
          <p:nvPr/>
        </p:nvGraphicFramePr>
        <p:xfrm>
          <a:off x="3776881" y="3514180"/>
          <a:ext cx="10734239" cy="2945622"/>
        </p:xfrm>
        <a:graphic>
          <a:graphicData uri="http://schemas.openxmlformats.org/drawingml/2006/table">
            <a:tbl>
              <a:tblPr/>
              <a:tblGrid>
                <a:gridCol w="1771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2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107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0759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XXXXX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00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XXXXX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00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XXXXX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91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xxxxxx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xxxxxxx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xxxxxx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759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xxxxxx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xxxxxxx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xxxxxxx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36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xxxxxx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xxxxxxx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xxxxxxx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849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xxxxxx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xxxxxxx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xxxxxx</a:t>
                      </a: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394390">
            <a:off x="14668747" y="-3455451"/>
            <a:ext cx="10454404" cy="7622211"/>
          </a:xfrm>
          <a:custGeom>
            <a:avLst/>
            <a:gdLst/>
            <a:ahLst/>
            <a:cxnLst/>
            <a:rect l="l" t="t" r="r" b="b"/>
            <a:pathLst>
              <a:path w="10454404" h="7622211">
                <a:moveTo>
                  <a:pt x="0" y="0"/>
                </a:moveTo>
                <a:lnTo>
                  <a:pt x="10454405" y="0"/>
                </a:lnTo>
                <a:lnTo>
                  <a:pt x="10454405" y="7622211"/>
                </a:lnTo>
                <a:lnTo>
                  <a:pt x="0" y="76222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 rot="-1053307">
            <a:off x="16643764" y="-590797"/>
            <a:ext cx="12320380" cy="8957606"/>
          </a:xfrm>
          <a:custGeom>
            <a:avLst/>
            <a:gdLst/>
            <a:ahLst/>
            <a:cxnLst/>
            <a:rect l="l" t="t" r="r" b="b"/>
            <a:pathLst>
              <a:path w="12320380" h="8957606">
                <a:moveTo>
                  <a:pt x="0" y="0"/>
                </a:moveTo>
                <a:lnTo>
                  <a:pt x="12320380" y="0"/>
                </a:lnTo>
                <a:lnTo>
                  <a:pt x="12320380" y="8957606"/>
                </a:lnTo>
                <a:lnTo>
                  <a:pt x="0" y="89576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 rot="-6619857">
            <a:off x="-6820624" y="4405145"/>
            <a:ext cx="9865950" cy="7193175"/>
          </a:xfrm>
          <a:custGeom>
            <a:avLst/>
            <a:gdLst/>
            <a:ahLst/>
            <a:cxnLst/>
            <a:rect l="l" t="t" r="r" b="b"/>
            <a:pathLst>
              <a:path w="9865950" h="7193175">
                <a:moveTo>
                  <a:pt x="0" y="0"/>
                </a:moveTo>
                <a:lnTo>
                  <a:pt x="9865950" y="0"/>
                </a:lnTo>
                <a:lnTo>
                  <a:pt x="9865950" y="7193174"/>
                </a:lnTo>
                <a:lnTo>
                  <a:pt x="0" y="71931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rot="-3409206">
            <a:off x="-8876379" y="-2857648"/>
            <a:ext cx="12320380" cy="8957606"/>
          </a:xfrm>
          <a:custGeom>
            <a:avLst/>
            <a:gdLst/>
            <a:ahLst/>
            <a:cxnLst/>
            <a:rect l="l" t="t" r="r" b="b"/>
            <a:pathLst>
              <a:path w="12320380" h="8957606">
                <a:moveTo>
                  <a:pt x="0" y="0"/>
                </a:moveTo>
                <a:lnTo>
                  <a:pt x="12320380" y="0"/>
                </a:lnTo>
                <a:lnTo>
                  <a:pt x="12320380" y="8957606"/>
                </a:lnTo>
                <a:lnTo>
                  <a:pt x="0" y="89576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TextBox 6"/>
          <p:cNvSpPr txBox="1"/>
          <p:nvPr/>
        </p:nvSpPr>
        <p:spPr>
          <a:xfrm>
            <a:off x="6969323" y="867263"/>
            <a:ext cx="4349353" cy="651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LES DÉLIBÉRATIONS</a:t>
            </a:r>
          </a:p>
        </p:txBody>
      </p:sp>
      <p:sp>
        <p:nvSpPr>
          <p:cNvPr id="7" name="AutoShape 7"/>
          <p:cNvSpPr/>
          <p:nvPr/>
        </p:nvSpPr>
        <p:spPr>
          <a:xfrm flipH="1">
            <a:off x="6969323" y="1409700"/>
            <a:ext cx="4349353" cy="0"/>
          </a:xfrm>
          <a:prstGeom prst="line">
            <a:avLst/>
          </a:prstGeom>
          <a:ln w="19050" cap="flat">
            <a:solidFill>
              <a:srgbClr val="CE007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8" name="TextBox 8"/>
          <p:cNvSpPr txBox="1"/>
          <p:nvPr/>
        </p:nvSpPr>
        <p:spPr>
          <a:xfrm>
            <a:off x="17373600" y="9228080"/>
            <a:ext cx="466364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 dirty="0">
                <a:solidFill>
                  <a:srgbClr val="CE007F"/>
                </a:solidFill>
                <a:latin typeface="Poppins Bold"/>
                <a:ea typeface="Poppins Bold"/>
                <a:cs typeface="Poppins Bold"/>
                <a:sym typeface="Poppins Bold"/>
              </a:rPr>
              <a:t>17</a:t>
            </a:r>
          </a:p>
        </p:txBody>
      </p:sp>
      <p:graphicFrame>
        <p:nvGraphicFramePr>
          <p:cNvPr id="9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12910"/>
              </p:ext>
            </p:extLst>
          </p:nvPr>
        </p:nvGraphicFramePr>
        <p:xfrm>
          <a:off x="3776881" y="3514180"/>
          <a:ext cx="10734238" cy="3515619"/>
        </p:xfrm>
        <a:graphic>
          <a:graphicData uri="http://schemas.openxmlformats.org/drawingml/2006/table">
            <a:tbl>
              <a:tblPr/>
              <a:tblGrid>
                <a:gridCol w="1239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4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53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253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0448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00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Pour</a:t>
                      </a:r>
                      <a:endParaRPr lang="en-US" sz="1100" dirty="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00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Contre</a:t>
                      </a:r>
                      <a:endParaRPr lang="en-US" sz="1100" dirty="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00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Abstention</a:t>
                      </a:r>
                      <a:endParaRPr lang="en-US" sz="1100" dirty="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53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rapport financier</a:t>
                      </a:r>
                      <a:endParaRPr lang="en-US" sz="1100" dirty="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xxxxxxx</a:t>
                      </a:r>
                      <a:endParaRPr lang="en-US" sz="1100" dirty="0" err="1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xxxxxx</a:t>
                      </a:r>
                      <a:endParaRPr lang="en-US" sz="1100" dirty="0" err="1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xxxxxx</a:t>
                      </a:r>
                      <a:endParaRPr lang="en-US" sz="1100" dirty="0" err="1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448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orientations</a:t>
                      </a:r>
                      <a:endParaRPr lang="en-US" sz="1100" dirty="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xxxxxxx</a:t>
                      </a:r>
                      <a:endParaRPr lang="en-US" sz="1100" dirty="0" err="1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xxxxxxx</a:t>
                      </a:r>
                      <a:endParaRPr lang="en-US" sz="1100" dirty="0" err="1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xxxxxx</a:t>
                      </a:r>
                      <a:endParaRPr lang="en-US" sz="1100" dirty="0" err="1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097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montant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de la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cotisation</a:t>
                      </a:r>
                      <a:endParaRPr lang="en-US" sz="1100" dirty="0" err="1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xxxxxxx</a:t>
                      </a:r>
                      <a:endParaRPr lang="en-US" sz="1100" dirty="0" err="1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xxxxxxx</a:t>
                      </a:r>
                      <a:endParaRPr lang="en-US" sz="1100" dirty="0" err="1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xxxxxx</a:t>
                      </a:r>
                      <a:endParaRPr lang="en-US" sz="1100" dirty="0" err="1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548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budget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prévisionnel</a:t>
                      </a:r>
                      <a:endParaRPr lang="en-US" sz="1100" dirty="0" err="1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xxxxxxx</a:t>
                      </a:r>
                      <a:endParaRPr lang="en-US" sz="1100" dirty="0" err="1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xxxxxx</a:t>
                      </a:r>
                      <a:endParaRPr lang="en-US" sz="1100" dirty="0" err="1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xxxxxx</a:t>
                      </a:r>
                      <a:endParaRPr lang="en-US" sz="1100" dirty="0" err="1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548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quitus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au Conseil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d’administration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*</a:t>
                      </a:r>
                      <a:endParaRPr lang="en-US" sz="1100" dirty="0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xxxxxxx</a:t>
                      </a:r>
                      <a:endParaRPr lang="en-US" sz="1100" dirty="0" err="1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xxxxxxx</a:t>
                      </a:r>
                      <a:endParaRPr lang="en-US" sz="1100" dirty="0" err="1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xxxxxxx</a:t>
                      </a:r>
                      <a:endParaRPr lang="en-US" sz="1100" dirty="0" err="1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394390">
            <a:off x="14668747" y="-3455451"/>
            <a:ext cx="10454404" cy="7622211"/>
          </a:xfrm>
          <a:custGeom>
            <a:avLst/>
            <a:gdLst/>
            <a:ahLst/>
            <a:cxnLst/>
            <a:rect l="l" t="t" r="r" b="b"/>
            <a:pathLst>
              <a:path w="10454404" h="7622211">
                <a:moveTo>
                  <a:pt x="0" y="0"/>
                </a:moveTo>
                <a:lnTo>
                  <a:pt x="10454405" y="0"/>
                </a:lnTo>
                <a:lnTo>
                  <a:pt x="10454405" y="7622211"/>
                </a:lnTo>
                <a:lnTo>
                  <a:pt x="0" y="76222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 rot="-1053307">
            <a:off x="16643764" y="-590797"/>
            <a:ext cx="12320380" cy="8957606"/>
          </a:xfrm>
          <a:custGeom>
            <a:avLst/>
            <a:gdLst/>
            <a:ahLst/>
            <a:cxnLst/>
            <a:rect l="l" t="t" r="r" b="b"/>
            <a:pathLst>
              <a:path w="12320380" h="8957606">
                <a:moveTo>
                  <a:pt x="0" y="0"/>
                </a:moveTo>
                <a:lnTo>
                  <a:pt x="12320380" y="0"/>
                </a:lnTo>
                <a:lnTo>
                  <a:pt x="12320380" y="8957606"/>
                </a:lnTo>
                <a:lnTo>
                  <a:pt x="0" y="8957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 rot="-6619857">
            <a:off x="-6820624" y="4405145"/>
            <a:ext cx="9865950" cy="7193175"/>
          </a:xfrm>
          <a:custGeom>
            <a:avLst/>
            <a:gdLst/>
            <a:ahLst/>
            <a:cxnLst/>
            <a:rect l="l" t="t" r="r" b="b"/>
            <a:pathLst>
              <a:path w="9865950" h="7193175">
                <a:moveTo>
                  <a:pt x="0" y="0"/>
                </a:moveTo>
                <a:lnTo>
                  <a:pt x="9865950" y="0"/>
                </a:lnTo>
                <a:lnTo>
                  <a:pt x="9865950" y="7193174"/>
                </a:lnTo>
                <a:lnTo>
                  <a:pt x="0" y="71931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rot="-3409206">
            <a:off x="-8876379" y="-2857648"/>
            <a:ext cx="12320380" cy="8957606"/>
          </a:xfrm>
          <a:custGeom>
            <a:avLst/>
            <a:gdLst/>
            <a:ahLst/>
            <a:cxnLst/>
            <a:rect l="l" t="t" r="r" b="b"/>
            <a:pathLst>
              <a:path w="12320380" h="8957606">
                <a:moveTo>
                  <a:pt x="0" y="0"/>
                </a:moveTo>
                <a:lnTo>
                  <a:pt x="12320380" y="0"/>
                </a:lnTo>
                <a:lnTo>
                  <a:pt x="12320380" y="8957606"/>
                </a:lnTo>
                <a:lnTo>
                  <a:pt x="0" y="8957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6" name="Group 6"/>
          <p:cNvGrpSpPr/>
          <p:nvPr/>
        </p:nvGrpSpPr>
        <p:grpSpPr>
          <a:xfrm>
            <a:off x="1028700" y="3725704"/>
            <a:ext cx="17385023" cy="7820656"/>
            <a:chOff x="83820" y="1018540"/>
            <a:chExt cx="19926138" cy="896377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881853" cy="9112090"/>
            </a:xfrm>
            <a:custGeom>
              <a:avLst/>
              <a:gdLst/>
              <a:ahLst/>
              <a:cxnLst/>
              <a:rect l="l" t="t" r="r" b="b"/>
              <a:pathLst>
                <a:path w="19881853" h="9112090">
                  <a:moveTo>
                    <a:pt x="5761197" y="791210"/>
                  </a:moveTo>
                  <a:cubicBezTo>
                    <a:pt x="2321775" y="1731432"/>
                    <a:pt x="0" y="3173492"/>
                    <a:pt x="124581" y="5366422"/>
                  </a:cubicBezTo>
                  <a:cubicBezTo>
                    <a:pt x="161460" y="5844939"/>
                    <a:pt x="343912" y="6324541"/>
                    <a:pt x="743755" y="6747719"/>
                  </a:cubicBezTo>
                  <a:cubicBezTo>
                    <a:pt x="1756948" y="7820855"/>
                    <a:pt x="3959965" y="8352540"/>
                    <a:pt x="6062050" y="8653104"/>
                  </a:cubicBezTo>
                  <a:cubicBezTo>
                    <a:pt x="8237893" y="8964520"/>
                    <a:pt x="10534076" y="9112090"/>
                    <a:pt x="12731270" y="8853843"/>
                  </a:cubicBezTo>
                  <a:cubicBezTo>
                    <a:pt x="14928464" y="8594511"/>
                    <a:pt x="17024725" y="7887044"/>
                    <a:pt x="18133027" y="6795462"/>
                  </a:cubicBezTo>
                  <a:cubicBezTo>
                    <a:pt x="19881853" y="5074538"/>
                    <a:pt x="18670681" y="2710167"/>
                    <a:pt x="15867900" y="1499227"/>
                  </a:cubicBezTo>
                  <a:cubicBezTo>
                    <a:pt x="13065119" y="163830"/>
                    <a:pt x="9089985" y="0"/>
                    <a:pt x="5761197" y="791210"/>
                  </a:cubicBezTo>
                </a:path>
              </a:pathLst>
            </a:custGeom>
            <a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7221200" y="9228080"/>
            <a:ext cx="638856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CE007F"/>
                </a:solidFill>
                <a:latin typeface="Poppins Bold"/>
                <a:ea typeface="Poppins Bold"/>
                <a:cs typeface="Poppins Bold"/>
                <a:sym typeface="Poppins Bold"/>
              </a:rPr>
              <a:t>18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647281" y="988819"/>
            <a:ext cx="7767340" cy="1928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87"/>
              </a:lnSpc>
            </a:pPr>
            <a:r>
              <a:rPr lang="en-US" sz="4299" b="1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RENOUVELLEMENT </a:t>
            </a:r>
          </a:p>
          <a:p>
            <a:pPr algn="ctr">
              <a:lnSpc>
                <a:spcPts val="4987"/>
              </a:lnSpc>
            </a:pPr>
            <a:r>
              <a:rPr lang="en-US" sz="4299" b="1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DU CONSEIL D’ADMINISTRATION</a:t>
            </a:r>
          </a:p>
        </p:txBody>
      </p:sp>
      <p:sp>
        <p:nvSpPr>
          <p:cNvPr id="11" name="AutoShape 7">
            <a:extLst>
              <a:ext uri="{FF2B5EF4-FFF2-40B4-BE49-F238E27FC236}">
                <a16:creationId xmlns:a16="http://schemas.microsoft.com/office/drawing/2014/main" id="{C70FC84F-29DC-715A-66A3-81E6E5775920}"/>
              </a:ext>
            </a:extLst>
          </p:cNvPr>
          <p:cNvSpPr/>
          <p:nvPr/>
        </p:nvSpPr>
        <p:spPr>
          <a:xfrm flipH="1">
            <a:off x="5105400" y="1562100"/>
            <a:ext cx="6927503" cy="0"/>
          </a:xfrm>
          <a:prstGeom prst="line">
            <a:avLst/>
          </a:prstGeom>
          <a:ln w="19050" cap="flat">
            <a:solidFill>
              <a:srgbClr val="CE007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394390">
            <a:off x="14668747" y="-3455451"/>
            <a:ext cx="10454404" cy="7622211"/>
          </a:xfrm>
          <a:custGeom>
            <a:avLst/>
            <a:gdLst/>
            <a:ahLst/>
            <a:cxnLst/>
            <a:rect l="l" t="t" r="r" b="b"/>
            <a:pathLst>
              <a:path w="10454404" h="7622211">
                <a:moveTo>
                  <a:pt x="0" y="0"/>
                </a:moveTo>
                <a:lnTo>
                  <a:pt x="10454405" y="0"/>
                </a:lnTo>
                <a:lnTo>
                  <a:pt x="10454405" y="7622211"/>
                </a:lnTo>
                <a:lnTo>
                  <a:pt x="0" y="76222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 rot="-1053307">
            <a:off x="16643764" y="-590797"/>
            <a:ext cx="12320380" cy="8957606"/>
          </a:xfrm>
          <a:custGeom>
            <a:avLst/>
            <a:gdLst/>
            <a:ahLst/>
            <a:cxnLst/>
            <a:rect l="l" t="t" r="r" b="b"/>
            <a:pathLst>
              <a:path w="12320380" h="8957606">
                <a:moveTo>
                  <a:pt x="0" y="0"/>
                </a:moveTo>
                <a:lnTo>
                  <a:pt x="12320380" y="0"/>
                </a:lnTo>
                <a:lnTo>
                  <a:pt x="12320380" y="8957606"/>
                </a:lnTo>
                <a:lnTo>
                  <a:pt x="0" y="8957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 rot="-6619857">
            <a:off x="-6820624" y="4405145"/>
            <a:ext cx="9865950" cy="7193175"/>
          </a:xfrm>
          <a:custGeom>
            <a:avLst/>
            <a:gdLst/>
            <a:ahLst/>
            <a:cxnLst/>
            <a:rect l="l" t="t" r="r" b="b"/>
            <a:pathLst>
              <a:path w="9865950" h="7193175">
                <a:moveTo>
                  <a:pt x="0" y="0"/>
                </a:moveTo>
                <a:lnTo>
                  <a:pt x="9865950" y="0"/>
                </a:lnTo>
                <a:lnTo>
                  <a:pt x="9865950" y="7193174"/>
                </a:lnTo>
                <a:lnTo>
                  <a:pt x="0" y="71931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rot="-3409206">
            <a:off x="-8876379" y="-2857648"/>
            <a:ext cx="12320380" cy="8957606"/>
          </a:xfrm>
          <a:custGeom>
            <a:avLst/>
            <a:gdLst/>
            <a:ahLst/>
            <a:cxnLst/>
            <a:rect l="l" t="t" r="r" b="b"/>
            <a:pathLst>
              <a:path w="12320380" h="8957606">
                <a:moveTo>
                  <a:pt x="0" y="0"/>
                </a:moveTo>
                <a:lnTo>
                  <a:pt x="12320380" y="0"/>
                </a:lnTo>
                <a:lnTo>
                  <a:pt x="12320380" y="8957606"/>
                </a:lnTo>
                <a:lnTo>
                  <a:pt x="0" y="8957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TextBox 6"/>
          <p:cNvSpPr txBox="1"/>
          <p:nvPr/>
        </p:nvSpPr>
        <p:spPr>
          <a:xfrm>
            <a:off x="7496919" y="867263"/>
            <a:ext cx="3294162" cy="651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LES ÉLECTIONS</a:t>
            </a:r>
          </a:p>
        </p:txBody>
      </p:sp>
      <p:sp>
        <p:nvSpPr>
          <p:cNvPr id="7" name="AutoShape 7"/>
          <p:cNvSpPr/>
          <p:nvPr/>
        </p:nvSpPr>
        <p:spPr>
          <a:xfrm flipH="1">
            <a:off x="7496919" y="1409700"/>
            <a:ext cx="3294162" cy="0"/>
          </a:xfrm>
          <a:prstGeom prst="line">
            <a:avLst/>
          </a:prstGeom>
          <a:ln w="19050" cap="flat">
            <a:solidFill>
              <a:srgbClr val="CE007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8" name="TextBox 8"/>
          <p:cNvSpPr txBox="1"/>
          <p:nvPr/>
        </p:nvSpPr>
        <p:spPr>
          <a:xfrm>
            <a:off x="17297400" y="9228080"/>
            <a:ext cx="556815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CE007F"/>
                </a:solidFill>
                <a:latin typeface="Poppins Bold"/>
                <a:ea typeface="Poppins Bold"/>
                <a:cs typeface="Poppins Bold"/>
                <a:sym typeface="Poppins Bold"/>
              </a:rPr>
              <a:t>19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286101" y="4184333"/>
            <a:ext cx="11715799" cy="1861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1" spc="42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Prénom, Nom d’un candidat, Parent de Prénom, en classe de ...</a:t>
            </a:r>
          </a:p>
          <a:p>
            <a:pPr algn="ctr">
              <a:lnSpc>
                <a:spcPts val="2940"/>
              </a:lnSpc>
            </a:pPr>
            <a:r>
              <a:rPr lang="en-US" sz="2100" b="1" spc="42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Prénom, Nom d’un candidat, Parent de Prénom, en classe de ...</a:t>
            </a:r>
          </a:p>
          <a:p>
            <a:pPr algn="ctr">
              <a:lnSpc>
                <a:spcPts val="2940"/>
              </a:lnSpc>
            </a:pPr>
            <a:r>
              <a:rPr lang="en-US" sz="2100" b="1" spc="42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Prénom, Nom d’un candidat, Parent de Prénom, en classe de ...</a:t>
            </a:r>
          </a:p>
          <a:p>
            <a:pPr algn="ctr">
              <a:lnSpc>
                <a:spcPts val="2940"/>
              </a:lnSpc>
            </a:pPr>
            <a:r>
              <a:rPr lang="en-US" sz="2100" b="1" spc="42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Prénom, Nom d’un candidat, Parent de Prénom, en classe de ...</a:t>
            </a:r>
          </a:p>
          <a:p>
            <a:pPr algn="ctr">
              <a:lnSpc>
                <a:spcPts val="2940"/>
              </a:lnSpc>
            </a:pPr>
            <a:r>
              <a:rPr lang="en-US" sz="2100" b="1" spc="42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Prénom, Nom d’un candidat, Parent de Prénom, en classe de ...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966076" y="3180774"/>
            <a:ext cx="2875165" cy="375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1" i="1" spc="42">
                <a:solidFill>
                  <a:srgbClr val="173D76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Sont candidats 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394390">
            <a:off x="14116940" y="-1355113"/>
            <a:ext cx="10454404" cy="7622211"/>
          </a:xfrm>
          <a:custGeom>
            <a:avLst/>
            <a:gdLst/>
            <a:ahLst/>
            <a:cxnLst/>
            <a:rect l="l" t="t" r="r" b="b"/>
            <a:pathLst>
              <a:path w="10454404" h="7622211">
                <a:moveTo>
                  <a:pt x="0" y="0"/>
                </a:moveTo>
                <a:lnTo>
                  <a:pt x="10454405" y="0"/>
                </a:lnTo>
                <a:lnTo>
                  <a:pt x="10454405" y="7622212"/>
                </a:lnTo>
                <a:lnTo>
                  <a:pt x="0" y="7622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 rot="-1053307">
            <a:off x="14799765" y="3502067"/>
            <a:ext cx="12320380" cy="8957606"/>
          </a:xfrm>
          <a:custGeom>
            <a:avLst/>
            <a:gdLst/>
            <a:ahLst/>
            <a:cxnLst/>
            <a:rect l="l" t="t" r="r" b="b"/>
            <a:pathLst>
              <a:path w="12320380" h="8957606">
                <a:moveTo>
                  <a:pt x="0" y="0"/>
                </a:moveTo>
                <a:lnTo>
                  <a:pt x="12320380" y="0"/>
                </a:lnTo>
                <a:lnTo>
                  <a:pt x="12320380" y="8957606"/>
                </a:lnTo>
                <a:lnTo>
                  <a:pt x="0" y="8957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 rot="-6619857">
            <a:off x="-6269992" y="5208597"/>
            <a:ext cx="9865950" cy="7193175"/>
          </a:xfrm>
          <a:custGeom>
            <a:avLst/>
            <a:gdLst/>
            <a:ahLst/>
            <a:cxnLst/>
            <a:rect l="l" t="t" r="r" b="b"/>
            <a:pathLst>
              <a:path w="9865950" h="7193175">
                <a:moveTo>
                  <a:pt x="0" y="0"/>
                </a:moveTo>
                <a:lnTo>
                  <a:pt x="9865951" y="0"/>
                </a:lnTo>
                <a:lnTo>
                  <a:pt x="9865951" y="7193174"/>
                </a:lnTo>
                <a:lnTo>
                  <a:pt x="0" y="71931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rot="-3409206">
            <a:off x="-9743883" y="-880344"/>
            <a:ext cx="12320380" cy="8957606"/>
          </a:xfrm>
          <a:custGeom>
            <a:avLst/>
            <a:gdLst/>
            <a:ahLst/>
            <a:cxnLst/>
            <a:rect l="l" t="t" r="r" b="b"/>
            <a:pathLst>
              <a:path w="12320380" h="8957606">
                <a:moveTo>
                  <a:pt x="0" y="0"/>
                </a:moveTo>
                <a:lnTo>
                  <a:pt x="12320380" y="0"/>
                </a:lnTo>
                <a:lnTo>
                  <a:pt x="12320380" y="8957607"/>
                </a:lnTo>
                <a:lnTo>
                  <a:pt x="0" y="89576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TextBox 6"/>
          <p:cNvSpPr txBox="1"/>
          <p:nvPr/>
        </p:nvSpPr>
        <p:spPr>
          <a:xfrm>
            <a:off x="7330033" y="923925"/>
            <a:ext cx="3627934" cy="651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ORDRE DU JOUR</a:t>
            </a:r>
          </a:p>
        </p:txBody>
      </p:sp>
      <p:sp>
        <p:nvSpPr>
          <p:cNvPr id="7" name="AutoShape 7"/>
          <p:cNvSpPr/>
          <p:nvPr/>
        </p:nvSpPr>
        <p:spPr>
          <a:xfrm flipH="1">
            <a:off x="7330033" y="1512003"/>
            <a:ext cx="3627934" cy="0"/>
          </a:xfrm>
          <a:prstGeom prst="line">
            <a:avLst/>
          </a:prstGeom>
          <a:ln w="19050" cap="flat">
            <a:solidFill>
              <a:srgbClr val="CE007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8" name="TextBox 8"/>
          <p:cNvSpPr txBox="1"/>
          <p:nvPr/>
        </p:nvSpPr>
        <p:spPr>
          <a:xfrm>
            <a:off x="17576464" y="9394438"/>
            <a:ext cx="203076" cy="50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CE007F"/>
                </a:solidFill>
                <a:latin typeface="Poppins Bold"/>
                <a:ea typeface="Poppins Bold"/>
                <a:cs typeface="Poppins Bold"/>
                <a:sym typeface="Poppins Bold"/>
              </a:rPr>
              <a:t>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781134" y="2411160"/>
            <a:ext cx="13006634" cy="5881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24805" lvl="1" indent="-362402" algn="l">
              <a:lnSpc>
                <a:spcPts val="4699"/>
              </a:lnSpc>
              <a:buFont typeface="Arial"/>
              <a:buChar char="•"/>
            </a:pPr>
            <a:r>
              <a:rPr lang="en-US" sz="3357" b="1" spc="67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Mots </a:t>
            </a:r>
            <a:r>
              <a:rPr lang="en-US" sz="3357" b="1" spc="67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d’accueil</a:t>
            </a:r>
            <a:endParaRPr lang="en-US" sz="3357" b="1" spc="67" dirty="0">
              <a:solidFill>
                <a:srgbClr val="173D7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4699"/>
              </a:lnSpc>
            </a:pPr>
            <a:endParaRPr lang="en-US" sz="3357" b="1" spc="67" dirty="0">
              <a:solidFill>
                <a:srgbClr val="173D7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724805" lvl="1" indent="-362402" algn="l">
              <a:lnSpc>
                <a:spcPts val="4699"/>
              </a:lnSpc>
              <a:buFont typeface="Arial"/>
              <a:buChar char="•"/>
            </a:pPr>
            <a:r>
              <a:rPr lang="en-US" sz="3357" b="1" spc="67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Quelques</a:t>
            </a:r>
            <a:r>
              <a:rPr lang="en-US" sz="3357" b="1" spc="67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mots sur le </a:t>
            </a:r>
            <a:r>
              <a:rPr lang="en-US" sz="3357" b="1" spc="67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mouvement</a:t>
            </a:r>
            <a:r>
              <a:rPr lang="en-US" sz="3357" b="1" spc="67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des Apel</a:t>
            </a:r>
          </a:p>
          <a:p>
            <a:pPr algn="l">
              <a:lnSpc>
                <a:spcPts val="4699"/>
              </a:lnSpc>
            </a:pPr>
            <a:endParaRPr lang="en-US" sz="3357" b="1" spc="67" dirty="0">
              <a:solidFill>
                <a:srgbClr val="173D7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724805" lvl="1" indent="-362402" algn="l">
              <a:lnSpc>
                <a:spcPts val="4699"/>
              </a:lnSpc>
              <a:buFont typeface="Arial"/>
              <a:buChar char="•"/>
            </a:pPr>
            <a:r>
              <a:rPr lang="en-US" sz="3357" b="1" spc="67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L’activité</a:t>
            </a:r>
            <a:r>
              <a:rPr lang="en-US" sz="3357" b="1" spc="67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de l’Apel de </a:t>
            </a:r>
            <a:r>
              <a:rPr lang="en-US" sz="3357" b="1" spc="67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notre</a:t>
            </a:r>
            <a:r>
              <a:rPr lang="en-US" sz="3357" b="1" spc="67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357" b="1" spc="67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établissement</a:t>
            </a:r>
            <a:endParaRPr lang="en-US" sz="3357" b="1" spc="67" dirty="0">
              <a:solidFill>
                <a:srgbClr val="173D7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724805" lvl="1" indent="-362402" algn="l">
              <a:lnSpc>
                <a:spcPts val="4699"/>
              </a:lnSpc>
              <a:buFont typeface="Arial"/>
              <a:buChar char="•"/>
            </a:pPr>
            <a:r>
              <a:rPr lang="en-US" sz="3357" b="1" spc="67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Les orientations de </a:t>
            </a:r>
            <a:r>
              <a:rPr lang="en-US" sz="3357" b="1" spc="67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l’année</a:t>
            </a:r>
            <a:endParaRPr lang="en-US" sz="3357" b="1" spc="67" dirty="0">
              <a:solidFill>
                <a:srgbClr val="173D7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724805" lvl="1" indent="-362402" algn="l">
              <a:lnSpc>
                <a:spcPts val="4699"/>
              </a:lnSpc>
              <a:buFont typeface="Arial"/>
              <a:buChar char="•"/>
            </a:pPr>
            <a:r>
              <a:rPr lang="en-US" sz="3357" b="1" spc="67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Rapport financier</a:t>
            </a:r>
          </a:p>
          <a:p>
            <a:pPr marL="724805" lvl="1" indent="-362402" algn="l">
              <a:lnSpc>
                <a:spcPts val="4699"/>
              </a:lnSpc>
              <a:buFont typeface="Arial"/>
              <a:buChar char="•"/>
            </a:pPr>
            <a:r>
              <a:rPr lang="en-US" sz="3357" b="1" spc="67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Montant</a:t>
            </a:r>
            <a:r>
              <a:rPr lang="en-US" sz="3357" b="1" spc="67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de la </a:t>
            </a:r>
            <a:r>
              <a:rPr lang="en-US" sz="3357" b="1" spc="67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cotisation</a:t>
            </a:r>
            <a:endParaRPr lang="en-US" sz="3357" b="1" spc="67" dirty="0">
              <a:solidFill>
                <a:srgbClr val="173D7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724805" lvl="1" indent="-362402" algn="l">
              <a:lnSpc>
                <a:spcPts val="4699"/>
              </a:lnSpc>
              <a:buFont typeface="Arial"/>
              <a:buChar char="•"/>
            </a:pPr>
            <a:r>
              <a:rPr lang="en-US" sz="3357" b="1" spc="67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Vote des </a:t>
            </a:r>
            <a:r>
              <a:rPr lang="en-US" sz="3357" b="1" spc="67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délibérations</a:t>
            </a:r>
            <a:r>
              <a:rPr lang="en-US" sz="3357" b="1" spc="67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357" b="1" spc="67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statutaires</a:t>
            </a:r>
            <a:endParaRPr lang="en-US" sz="3357" b="1" spc="67" dirty="0">
              <a:solidFill>
                <a:srgbClr val="173D7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724805" lvl="1" indent="-362402" algn="l">
              <a:lnSpc>
                <a:spcPts val="4699"/>
              </a:lnSpc>
              <a:buFont typeface="Arial"/>
              <a:buChar char="•"/>
            </a:pPr>
            <a:r>
              <a:rPr lang="en-US" sz="3357" b="1" spc="67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Elections des </a:t>
            </a:r>
            <a:r>
              <a:rPr lang="en-US" sz="3357" b="1" spc="67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membres</a:t>
            </a:r>
            <a:r>
              <a:rPr lang="en-US" sz="3357" b="1" spc="67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du conseil </a:t>
            </a:r>
            <a:r>
              <a:rPr lang="en-US" sz="3357" b="1" spc="67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d’administration</a:t>
            </a:r>
            <a:endParaRPr lang="en-US" sz="3357" b="1" spc="67" dirty="0">
              <a:solidFill>
                <a:srgbClr val="173D76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394390">
            <a:off x="14668747" y="-3455451"/>
            <a:ext cx="10454404" cy="7622211"/>
          </a:xfrm>
          <a:custGeom>
            <a:avLst/>
            <a:gdLst/>
            <a:ahLst/>
            <a:cxnLst/>
            <a:rect l="l" t="t" r="r" b="b"/>
            <a:pathLst>
              <a:path w="10454404" h="7622211">
                <a:moveTo>
                  <a:pt x="0" y="0"/>
                </a:moveTo>
                <a:lnTo>
                  <a:pt x="10454405" y="0"/>
                </a:lnTo>
                <a:lnTo>
                  <a:pt x="10454405" y="7622211"/>
                </a:lnTo>
                <a:lnTo>
                  <a:pt x="0" y="76222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 rot="-1053307">
            <a:off x="16643764" y="-590797"/>
            <a:ext cx="12320380" cy="8957606"/>
          </a:xfrm>
          <a:custGeom>
            <a:avLst/>
            <a:gdLst/>
            <a:ahLst/>
            <a:cxnLst/>
            <a:rect l="l" t="t" r="r" b="b"/>
            <a:pathLst>
              <a:path w="12320380" h="8957606">
                <a:moveTo>
                  <a:pt x="0" y="0"/>
                </a:moveTo>
                <a:lnTo>
                  <a:pt x="12320380" y="0"/>
                </a:lnTo>
                <a:lnTo>
                  <a:pt x="12320380" y="8957606"/>
                </a:lnTo>
                <a:lnTo>
                  <a:pt x="0" y="8957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 rot="-6619857">
            <a:off x="-6820624" y="4405145"/>
            <a:ext cx="9865950" cy="7193175"/>
          </a:xfrm>
          <a:custGeom>
            <a:avLst/>
            <a:gdLst/>
            <a:ahLst/>
            <a:cxnLst/>
            <a:rect l="l" t="t" r="r" b="b"/>
            <a:pathLst>
              <a:path w="9865950" h="7193175">
                <a:moveTo>
                  <a:pt x="0" y="0"/>
                </a:moveTo>
                <a:lnTo>
                  <a:pt x="9865950" y="0"/>
                </a:lnTo>
                <a:lnTo>
                  <a:pt x="9865950" y="7193174"/>
                </a:lnTo>
                <a:lnTo>
                  <a:pt x="0" y="71931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rot="-3409206">
            <a:off x="-8876379" y="-2857648"/>
            <a:ext cx="12320380" cy="8957606"/>
          </a:xfrm>
          <a:custGeom>
            <a:avLst/>
            <a:gdLst/>
            <a:ahLst/>
            <a:cxnLst/>
            <a:rect l="l" t="t" r="r" b="b"/>
            <a:pathLst>
              <a:path w="12320380" h="8957606">
                <a:moveTo>
                  <a:pt x="0" y="0"/>
                </a:moveTo>
                <a:lnTo>
                  <a:pt x="12320380" y="0"/>
                </a:lnTo>
                <a:lnTo>
                  <a:pt x="12320380" y="8957606"/>
                </a:lnTo>
                <a:lnTo>
                  <a:pt x="0" y="8957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TextBox 6"/>
          <p:cNvSpPr txBox="1"/>
          <p:nvPr/>
        </p:nvSpPr>
        <p:spPr>
          <a:xfrm>
            <a:off x="17297400" y="9228080"/>
            <a:ext cx="598040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 dirty="0">
                <a:solidFill>
                  <a:srgbClr val="CE007F"/>
                </a:solidFill>
                <a:latin typeface="Poppins Bold"/>
                <a:ea typeface="Poppins Bold"/>
                <a:cs typeface="Poppins Bold"/>
                <a:sym typeface="Poppins Bold"/>
              </a:rPr>
              <a:t>20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706740" y="867263"/>
            <a:ext cx="6874520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LES RÉSULTATS </a:t>
            </a:r>
          </a:p>
          <a:p>
            <a:pPr algn="ctr">
              <a:lnSpc>
                <a:spcPts val="5040"/>
              </a:lnSpc>
            </a:pPr>
            <a:r>
              <a:rPr lang="en-US" sz="3600" b="1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DES ÉLECTIONS</a:t>
            </a:r>
          </a:p>
        </p:txBody>
      </p:sp>
      <p:sp>
        <p:nvSpPr>
          <p:cNvPr id="8" name="AutoShape 8"/>
          <p:cNvSpPr/>
          <p:nvPr/>
        </p:nvSpPr>
        <p:spPr>
          <a:xfrm flipH="1" flipV="1">
            <a:off x="5706740" y="1409700"/>
            <a:ext cx="6874520" cy="0"/>
          </a:xfrm>
          <a:prstGeom prst="line">
            <a:avLst/>
          </a:prstGeom>
          <a:ln w="19050" cap="flat">
            <a:solidFill>
              <a:srgbClr val="CE007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 dirty="0"/>
          </a:p>
        </p:txBody>
      </p:sp>
      <p:sp>
        <p:nvSpPr>
          <p:cNvPr id="9" name="TextBox 9"/>
          <p:cNvSpPr txBox="1"/>
          <p:nvPr/>
        </p:nvSpPr>
        <p:spPr>
          <a:xfrm>
            <a:off x="6276764" y="4646461"/>
            <a:ext cx="5734472" cy="927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69"/>
              </a:lnSpc>
            </a:pPr>
            <a:r>
              <a:rPr lang="en-US" sz="2621" b="1" i="1" spc="52">
                <a:solidFill>
                  <a:srgbClr val="173D76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Sont élus et rejoignent le conseil d’administration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522039" y="7678150"/>
            <a:ext cx="5734472" cy="551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29"/>
              </a:lnSpc>
            </a:pPr>
            <a:r>
              <a:rPr lang="en-US" sz="3021" b="1" i="1" spc="60">
                <a:solidFill>
                  <a:srgbClr val="173D76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Merci et bienvenue !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09206">
            <a:off x="-8547559" y="-4123148"/>
            <a:ext cx="12320380" cy="8957606"/>
          </a:xfrm>
          <a:custGeom>
            <a:avLst/>
            <a:gdLst/>
            <a:ahLst/>
            <a:cxnLst/>
            <a:rect l="l" t="t" r="r" b="b"/>
            <a:pathLst>
              <a:path w="12320380" h="8957606">
                <a:moveTo>
                  <a:pt x="0" y="0"/>
                </a:moveTo>
                <a:lnTo>
                  <a:pt x="12320380" y="0"/>
                </a:lnTo>
                <a:lnTo>
                  <a:pt x="12320380" y="8957606"/>
                </a:lnTo>
                <a:lnTo>
                  <a:pt x="0" y="89576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>
            <a:off x="7425461" y="1378391"/>
            <a:ext cx="17029824" cy="16480788"/>
            <a:chOff x="0" y="0"/>
            <a:chExt cx="22706432" cy="21974384"/>
          </a:xfrm>
        </p:grpSpPr>
        <p:sp>
          <p:nvSpPr>
            <p:cNvPr id="4" name="Freeform 4"/>
            <p:cNvSpPr/>
            <p:nvPr/>
          </p:nvSpPr>
          <p:spPr>
            <a:xfrm rot="8100000">
              <a:off x="7215431" y="3439924"/>
              <a:ext cx="13939206" cy="10162948"/>
            </a:xfrm>
            <a:custGeom>
              <a:avLst/>
              <a:gdLst/>
              <a:ahLst/>
              <a:cxnLst/>
              <a:rect l="l" t="t" r="r" b="b"/>
              <a:pathLst>
                <a:path w="13939206" h="10162948">
                  <a:moveTo>
                    <a:pt x="0" y="0"/>
                  </a:moveTo>
                  <a:lnTo>
                    <a:pt x="13939206" y="0"/>
                  </a:lnTo>
                  <a:lnTo>
                    <a:pt x="13939206" y="10162949"/>
                  </a:lnTo>
                  <a:lnTo>
                    <a:pt x="0" y="10162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5" name="Freeform 5"/>
            <p:cNvSpPr/>
            <p:nvPr/>
          </p:nvSpPr>
          <p:spPr>
            <a:xfrm rot="-1526761">
              <a:off x="1769024" y="7081170"/>
              <a:ext cx="16427173" cy="11943475"/>
            </a:xfrm>
            <a:custGeom>
              <a:avLst/>
              <a:gdLst/>
              <a:ahLst/>
              <a:cxnLst/>
              <a:rect l="l" t="t" r="r" b="b"/>
              <a:pathLst>
                <a:path w="16427173" h="11943475">
                  <a:moveTo>
                    <a:pt x="0" y="0"/>
                  </a:moveTo>
                  <a:lnTo>
                    <a:pt x="16427173" y="0"/>
                  </a:lnTo>
                  <a:lnTo>
                    <a:pt x="16427173" y="11943475"/>
                  </a:lnTo>
                  <a:lnTo>
                    <a:pt x="0" y="119434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6" name="Freeform 6"/>
          <p:cNvSpPr/>
          <p:nvPr/>
        </p:nvSpPr>
        <p:spPr>
          <a:xfrm rot="-3586381">
            <a:off x="-5498529" y="1431904"/>
            <a:ext cx="9865950" cy="7193175"/>
          </a:xfrm>
          <a:custGeom>
            <a:avLst/>
            <a:gdLst/>
            <a:ahLst/>
            <a:cxnLst/>
            <a:rect l="l" t="t" r="r" b="b"/>
            <a:pathLst>
              <a:path w="9865950" h="7193175">
                <a:moveTo>
                  <a:pt x="0" y="0"/>
                </a:moveTo>
                <a:lnTo>
                  <a:pt x="9865950" y="0"/>
                </a:lnTo>
                <a:lnTo>
                  <a:pt x="9865950" y="7193174"/>
                </a:lnTo>
                <a:lnTo>
                  <a:pt x="0" y="71931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 rot="7148119">
            <a:off x="-5560351" y="-2781871"/>
            <a:ext cx="12320380" cy="8957606"/>
          </a:xfrm>
          <a:custGeom>
            <a:avLst/>
            <a:gdLst/>
            <a:ahLst/>
            <a:cxnLst/>
            <a:rect l="l" t="t" r="r" b="b"/>
            <a:pathLst>
              <a:path w="12320380" h="8957606">
                <a:moveTo>
                  <a:pt x="0" y="0"/>
                </a:moveTo>
                <a:lnTo>
                  <a:pt x="12320380" y="0"/>
                </a:lnTo>
                <a:lnTo>
                  <a:pt x="12320380" y="8957607"/>
                </a:lnTo>
                <a:lnTo>
                  <a:pt x="0" y="89576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Freeform 8"/>
          <p:cNvSpPr/>
          <p:nvPr/>
        </p:nvSpPr>
        <p:spPr>
          <a:xfrm>
            <a:off x="1028700" y="1028700"/>
            <a:ext cx="2256465" cy="1761983"/>
          </a:xfrm>
          <a:custGeom>
            <a:avLst/>
            <a:gdLst/>
            <a:ahLst/>
            <a:cxnLst/>
            <a:rect l="l" t="t" r="r" b="b"/>
            <a:pathLst>
              <a:path w="2256465" h="1761983">
                <a:moveTo>
                  <a:pt x="0" y="0"/>
                </a:moveTo>
                <a:lnTo>
                  <a:pt x="2256465" y="0"/>
                </a:lnTo>
                <a:lnTo>
                  <a:pt x="2256465" y="1761983"/>
                </a:lnTo>
                <a:lnTo>
                  <a:pt x="0" y="17619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TextBox 9"/>
          <p:cNvSpPr txBox="1"/>
          <p:nvPr/>
        </p:nvSpPr>
        <p:spPr>
          <a:xfrm>
            <a:off x="4794267" y="4295701"/>
            <a:ext cx="8699466" cy="1351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</a:pPr>
            <a:r>
              <a:rPr lang="en-US" sz="3799" b="1" spc="189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NOUS VOUS REMERCIONS</a:t>
            </a:r>
          </a:p>
          <a:p>
            <a:pPr algn="ctr">
              <a:lnSpc>
                <a:spcPts val="5319"/>
              </a:lnSpc>
            </a:pPr>
            <a:r>
              <a:rPr lang="en-US" sz="3799" b="1" spc="189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DE VOTRE PRESENCE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00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87873" y="4446270"/>
            <a:ext cx="12312253" cy="256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VOUS  POUVEZ ENRICHIR VOTRE ASSEMBLÉE GÉNÉRALE </a:t>
            </a:r>
          </a:p>
          <a:p>
            <a:pPr algn="ctr">
              <a:lnSpc>
                <a:spcPts val="5040"/>
              </a:lnSpc>
            </a:pPr>
            <a:r>
              <a:rPr lang="en-US" sz="36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AVEC UNE PROPOSITION DE VOTRE CHOIX </a:t>
            </a:r>
          </a:p>
          <a:p>
            <a:pPr algn="ctr">
              <a:lnSpc>
                <a:spcPts val="5040"/>
              </a:lnSpc>
            </a:pPr>
            <a:r>
              <a:rPr lang="en-US" sz="36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(cf. 3 </a:t>
            </a:r>
            <a:r>
              <a:rPr lang="en-US" sz="3600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exemples</a:t>
            </a:r>
            <a:r>
              <a:rPr lang="en-US" sz="36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à </a:t>
            </a:r>
            <a:r>
              <a:rPr lang="en-US" sz="3600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suivre</a:t>
            </a:r>
            <a:r>
              <a:rPr lang="en-US" sz="36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)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7497883" y="9394438"/>
            <a:ext cx="360238" cy="50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CE007F"/>
                </a:solidFill>
                <a:latin typeface="Poppins Bold"/>
                <a:ea typeface="Poppins Bold"/>
                <a:cs typeface="Poppins Bold"/>
                <a:sym typeface="Poppins Bold"/>
              </a:rPr>
              <a:t>16</a:t>
            </a:r>
          </a:p>
        </p:txBody>
      </p:sp>
      <p:sp>
        <p:nvSpPr>
          <p:cNvPr id="4" name="Freeform 4"/>
          <p:cNvSpPr/>
          <p:nvPr/>
        </p:nvSpPr>
        <p:spPr>
          <a:xfrm rot="4394390">
            <a:off x="14624735" y="-2425232"/>
            <a:ext cx="10454404" cy="7622211"/>
          </a:xfrm>
          <a:custGeom>
            <a:avLst/>
            <a:gdLst/>
            <a:ahLst/>
            <a:cxnLst/>
            <a:rect l="l" t="t" r="r" b="b"/>
            <a:pathLst>
              <a:path w="10454404" h="7622211">
                <a:moveTo>
                  <a:pt x="0" y="0"/>
                </a:moveTo>
                <a:lnTo>
                  <a:pt x="10454405" y="0"/>
                </a:lnTo>
                <a:lnTo>
                  <a:pt x="10454405" y="7622211"/>
                </a:lnTo>
                <a:lnTo>
                  <a:pt x="0" y="76222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rot="-6619857">
            <a:off x="-6820624" y="4405145"/>
            <a:ext cx="9865950" cy="7193175"/>
          </a:xfrm>
          <a:custGeom>
            <a:avLst/>
            <a:gdLst/>
            <a:ahLst/>
            <a:cxnLst/>
            <a:rect l="l" t="t" r="r" b="b"/>
            <a:pathLst>
              <a:path w="9865950" h="7193175">
                <a:moveTo>
                  <a:pt x="0" y="0"/>
                </a:moveTo>
                <a:lnTo>
                  <a:pt x="9865950" y="0"/>
                </a:lnTo>
                <a:lnTo>
                  <a:pt x="9865950" y="7193174"/>
                </a:lnTo>
                <a:lnTo>
                  <a:pt x="0" y="71931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394390">
            <a:off x="14668747" y="-3455451"/>
            <a:ext cx="10454404" cy="7622211"/>
          </a:xfrm>
          <a:custGeom>
            <a:avLst/>
            <a:gdLst/>
            <a:ahLst/>
            <a:cxnLst/>
            <a:rect l="l" t="t" r="r" b="b"/>
            <a:pathLst>
              <a:path w="10454404" h="7622211">
                <a:moveTo>
                  <a:pt x="0" y="0"/>
                </a:moveTo>
                <a:lnTo>
                  <a:pt x="10454405" y="0"/>
                </a:lnTo>
                <a:lnTo>
                  <a:pt x="10454405" y="7622211"/>
                </a:lnTo>
                <a:lnTo>
                  <a:pt x="0" y="76222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 rot="-1053307">
            <a:off x="16643764" y="-590797"/>
            <a:ext cx="12320380" cy="8957606"/>
          </a:xfrm>
          <a:custGeom>
            <a:avLst/>
            <a:gdLst/>
            <a:ahLst/>
            <a:cxnLst/>
            <a:rect l="l" t="t" r="r" b="b"/>
            <a:pathLst>
              <a:path w="12320380" h="8957606">
                <a:moveTo>
                  <a:pt x="0" y="0"/>
                </a:moveTo>
                <a:lnTo>
                  <a:pt x="12320380" y="0"/>
                </a:lnTo>
                <a:lnTo>
                  <a:pt x="12320380" y="8957606"/>
                </a:lnTo>
                <a:lnTo>
                  <a:pt x="0" y="8957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 rot="-6619857">
            <a:off x="-6820624" y="4405145"/>
            <a:ext cx="9865950" cy="7193175"/>
          </a:xfrm>
          <a:custGeom>
            <a:avLst/>
            <a:gdLst/>
            <a:ahLst/>
            <a:cxnLst/>
            <a:rect l="l" t="t" r="r" b="b"/>
            <a:pathLst>
              <a:path w="9865950" h="7193175">
                <a:moveTo>
                  <a:pt x="0" y="0"/>
                </a:moveTo>
                <a:lnTo>
                  <a:pt x="9865950" y="0"/>
                </a:lnTo>
                <a:lnTo>
                  <a:pt x="9865950" y="7193174"/>
                </a:lnTo>
                <a:lnTo>
                  <a:pt x="0" y="71931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rot="-3409206">
            <a:off x="-8876379" y="-2857648"/>
            <a:ext cx="12320380" cy="8957606"/>
          </a:xfrm>
          <a:custGeom>
            <a:avLst/>
            <a:gdLst/>
            <a:ahLst/>
            <a:cxnLst/>
            <a:rect l="l" t="t" r="r" b="b"/>
            <a:pathLst>
              <a:path w="12320380" h="8957606">
                <a:moveTo>
                  <a:pt x="0" y="0"/>
                </a:moveTo>
                <a:lnTo>
                  <a:pt x="12320380" y="0"/>
                </a:lnTo>
                <a:lnTo>
                  <a:pt x="12320380" y="8957606"/>
                </a:lnTo>
                <a:lnTo>
                  <a:pt x="0" y="8957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TextBox 6"/>
          <p:cNvSpPr txBox="1"/>
          <p:nvPr/>
        </p:nvSpPr>
        <p:spPr>
          <a:xfrm>
            <a:off x="3554280" y="806221"/>
            <a:ext cx="11230608" cy="19278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EXPOSITION « C’EST PAS JUSTE UN HANDICAP » </a:t>
            </a:r>
          </a:p>
          <a:p>
            <a:pPr algn="ctr">
              <a:lnSpc>
                <a:spcPts val="5040"/>
              </a:lnSpc>
            </a:pPr>
            <a:r>
              <a:rPr lang="en-US" sz="3600" b="1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POUR L’ACCUEIL DES ENFANTS EN SITUATION</a:t>
            </a:r>
          </a:p>
          <a:p>
            <a:pPr algn="ctr">
              <a:lnSpc>
                <a:spcPts val="5040"/>
              </a:lnSpc>
            </a:pPr>
            <a:r>
              <a:rPr lang="en-US" sz="3600" b="1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DE HANDICAP À L’ÉCOLE</a:t>
            </a:r>
          </a:p>
        </p:txBody>
      </p:sp>
      <p:sp>
        <p:nvSpPr>
          <p:cNvPr id="7" name="AutoShape 7"/>
          <p:cNvSpPr/>
          <p:nvPr/>
        </p:nvSpPr>
        <p:spPr>
          <a:xfrm flipH="1">
            <a:off x="3780792" y="1409700"/>
            <a:ext cx="10726415" cy="0"/>
          </a:xfrm>
          <a:prstGeom prst="line">
            <a:avLst/>
          </a:prstGeom>
          <a:ln w="19050" cap="flat">
            <a:solidFill>
              <a:srgbClr val="CE007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8" name="AutoShape 8"/>
          <p:cNvSpPr/>
          <p:nvPr/>
        </p:nvSpPr>
        <p:spPr>
          <a:xfrm flipH="1" flipV="1">
            <a:off x="4151357" y="2019300"/>
            <a:ext cx="9985283" cy="0"/>
          </a:xfrm>
          <a:prstGeom prst="line">
            <a:avLst/>
          </a:prstGeom>
          <a:ln w="19050" cap="flat">
            <a:solidFill>
              <a:srgbClr val="CE007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9" name="AutoShape 9"/>
          <p:cNvSpPr/>
          <p:nvPr/>
        </p:nvSpPr>
        <p:spPr>
          <a:xfrm flipH="1">
            <a:off x="6513435" y="2804648"/>
            <a:ext cx="5312299" cy="0"/>
          </a:xfrm>
          <a:prstGeom prst="line">
            <a:avLst/>
          </a:prstGeom>
          <a:ln w="19050" cap="flat">
            <a:solidFill>
              <a:srgbClr val="CE007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5824626" y="3461873"/>
            <a:ext cx="3471610" cy="5246370"/>
            <a:chOff x="0" y="0"/>
            <a:chExt cx="6790944" cy="1026261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790944" cy="10262616"/>
            </a:xfrm>
            <a:custGeom>
              <a:avLst/>
              <a:gdLst/>
              <a:ahLst/>
              <a:cxnLst/>
              <a:rect l="l" t="t" r="r" b="b"/>
              <a:pathLst>
                <a:path w="6790944" h="10262616">
                  <a:moveTo>
                    <a:pt x="6790944" y="10262616"/>
                  </a:moveTo>
                  <a:lnTo>
                    <a:pt x="0" y="10262616"/>
                  </a:lnTo>
                  <a:lnTo>
                    <a:pt x="0" y="0"/>
                  </a:lnTo>
                  <a:lnTo>
                    <a:pt x="6790944" y="0"/>
                  </a:lnTo>
                  <a:lnTo>
                    <a:pt x="6790944" y="10262616"/>
                  </a:lnTo>
                  <a:close/>
                </a:path>
              </a:pathLst>
            </a:custGeom>
            <a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 l="-311" r="-311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99943" y="923837"/>
              <a:ext cx="6533961" cy="7709113"/>
            </a:xfrm>
            <a:custGeom>
              <a:avLst/>
              <a:gdLst/>
              <a:ahLst/>
              <a:cxnLst/>
              <a:rect l="l" t="t" r="r" b="b"/>
              <a:pathLst>
                <a:path w="6533961" h="7709113">
                  <a:moveTo>
                    <a:pt x="6533961" y="7683714"/>
                  </a:moveTo>
                  <a:lnTo>
                    <a:pt x="0" y="7709114"/>
                  </a:lnTo>
                  <a:lnTo>
                    <a:pt x="0" y="0"/>
                  </a:lnTo>
                  <a:lnTo>
                    <a:pt x="6533961" y="0"/>
                  </a:lnTo>
                  <a:lnTo>
                    <a:pt x="6533961" y="7683714"/>
                  </a:lnTo>
                  <a:close/>
                </a:path>
              </a:pathLst>
            </a:custGeom>
            <a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9482313" y="3461873"/>
            <a:ext cx="3471610" cy="5246370"/>
            <a:chOff x="0" y="0"/>
            <a:chExt cx="6790944" cy="1026261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790944" cy="10262616"/>
            </a:xfrm>
            <a:custGeom>
              <a:avLst/>
              <a:gdLst/>
              <a:ahLst/>
              <a:cxnLst/>
              <a:rect l="l" t="t" r="r" b="b"/>
              <a:pathLst>
                <a:path w="6790944" h="10262616">
                  <a:moveTo>
                    <a:pt x="6790944" y="10262616"/>
                  </a:moveTo>
                  <a:lnTo>
                    <a:pt x="0" y="10262616"/>
                  </a:lnTo>
                  <a:lnTo>
                    <a:pt x="0" y="0"/>
                  </a:lnTo>
                  <a:lnTo>
                    <a:pt x="6790944" y="0"/>
                  </a:lnTo>
                  <a:lnTo>
                    <a:pt x="6790944" y="10262616"/>
                  </a:lnTo>
                  <a:close/>
                </a:path>
              </a:pathLst>
            </a:custGeom>
            <a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 l="-311" r="-311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99943" y="923837"/>
              <a:ext cx="6533961" cy="7709113"/>
            </a:xfrm>
            <a:custGeom>
              <a:avLst/>
              <a:gdLst/>
              <a:ahLst/>
              <a:cxnLst/>
              <a:rect l="l" t="t" r="r" b="b"/>
              <a:pathLst>
                <a:path w="6533961" h="7709113">
                  <a:moveTo>
                    <a:pt x="6533961" y="7683714"/>
                  </a:moveTo>
                  <a:lnTo>
                    <a:pt x="0" y="7709114"/>
                  </a:lnTo>
                  <a:lnTo>
                    <a:pt x="0" y="0"/>
                  </a:lnTo>
                  <a:lnTo>
                    <a:pt x="6533961" y="0"/>
                  </a:lnTo>
                  <a:lnTo>
                    <a:pt x="6533961" y="7683714"/>
                  </a:lnTo>
                  <a:close/>
                </a:path>
              </a:pathLst>
            </a:custGeom>
            <a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394390">
            <a:off x="14668747" y="-3455451"/>
            <a:ext cx="10454404" cy="7622211"/>
          </a:xfrm>
          <a:custGeom>
            <a:avLst/>
            <a:gdLst/>
            <a:ahLst/>
            <a:cxnLst/>
            <a:rect l="l" t="t" r="r" b="b"/>
            <a:pathLst>
              <a:path w="10454404" h="7622211">
                <a:moveTo>
                  <a:pt x="0" y="0"/>
                </a:moveTo>
                <a:lnTo>
                  <a:pt x="10454405" y="0"/>
                </a:lnTo>
                <a:lnTo>
                  <a:pt x="10454405" y="7622211"/>
                </a:lnTo>
                <a:lnTo>
                  <a:pt x="0" y="76222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 rot="-1053307">
            <a:off x="16643764" y="-590797"/>
            <a:ext cx="12320380" cy="8957606"/>
          </a:xfrm>
          <a:custGeom>
            <a:avLst/>
            <a:gdLst/>
            <a:ahLst/>
            <a:cxnLst/>
            <a:rect l="l" t="t" r="r" b="b"/>
            <a:pathLst>
              <a:path w="12320380" h="8957606">
                <a:moveTo>
                  <a:pt x="0" y="0"/>
                </a:moveTo>
                <a:lnTo>
                  <a:pt x="12320380" y="0"/>
                </a:lnTo>
                <a:lnTo>
                  <a:pt x="12320380" y="8957606"/>
                </a:lnTo>
                <a:lnTo>
                  <a:pt x="0" y="8957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 rot="-6619857">
            <a:off x="-6820624" y="4405145"/>
            <a:ext cx="9865950" cy="7193175"/>
          </a:xfrm>
          <a:custGeom>
            <a:avLst/>
            <a:gdLst/>
            <a:ahLst/>
            <a:cxnLst/>
            <a:rect l="l" t="t" r="r" b="b"/>
            <a:pathLst>
              <a:path w="9865950" h="7193175">
                <a:moveTo>
                  <a:pt x="0" y="0"/>
                </a:moveTo>
                <a:lnTo>
                  <a:pt x="9865950" y="0"/>
                </a:lnTo>
                <a:lnTo>
                  <a:pt x="9865950" y="7193174"/>
                </a:lnTo>
                <a:lnTo>
                  <a:pt x="0" y="71931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rot="-3409206">
            <a:off x="-8876379" y="-2857648"/>
            <a:ext cx="12320380" cy="8957606"/>
          </a:xfrm>
          <a:custGeom>
            <a:avLst/>
            <a:gdLst/>
            <a:ahLst/>
            <a:cxnLst/>
            <a:rect l="l" t="t" r="r" b="b"/>
            <a:pathLst>
              <a:path w="12320380" h="8957606">
                <a:moveTo>
                  <a:pt x="0" y="0"/>
                </a:moveTo>
                <a:lnTo>
                  <a:pt x="12320380" y="0"/>
                </a:lnTo>
                <a:lnTo>
                  <a:pt x="12320380" y="8957606"/>
                </a:lnTo>
                <a:lnTo>
                  <a:pt x="0" y="8957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AutoShape 6"/>
          <p:cNvSpPr/>
          <p:nvPr/>
        </p:nvSpPr>
        <p:spPr>
          <a:xfrm flipH="1">
            <a:off x="4808339" y="1528298"/>
            <a:ext cx="8671322" cy="0"/>
          </a:xfrm>
          <a:prstGeom prst="line">
            <a:avLst/>
          </a:prstGeom>
          <a:ln w="19050" cap="flat">
            <a:solidFill>
              <a:srgbClr val="CE007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grpSp>
        <p:nvGrpSpPr>
          <p:cNvPr id="7" name="Group 7"/>
          <p:cNvGrpSpPr/>
          <p:nvPr/>
        </p:nvGrpSpPr>
        <p:grpSpPr>
          <a:xfrm>
            <a:off x="2185154" y="2678954"/>
            <a:ext cx="5246370" cy="5246370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 t="-347" b="-347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808339" y="867263"/>
            <a:ext cx="8671322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RPE</a:t>
            </a:r>
            <a:r>
              <a:rPr lang="fr-FR" sz="3600" b="1" baseline="30000" dirty="0">
                <a:solidFill>
                  <a:srgbClr val="173D76"/>
                </a:solidFill>
                <a:latin typeface="Poppins Bold"/>
                <a:cs typeface="Poppins Bold"/>
              </a:rPr>
              <a:t>®</a:t>
            </a:r>
          </a:p>
          <a:p>
            <a:pPr algn="ctr">
              <a:lnSpc>
                <a:spcPts val="5040"/>
              </a:lnSpc>
            </a:pPr>
            <a:r>
              <a:rPr lang="en-US" sz="3600" b="1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UNE RENCONTRE-PARENTS ECOLE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370592" y="4900184"/>
            <a:ext cx="4642289" cy="746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1" spc="42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Insérer</a:t>
            </a:r>
            <a:r>
              <a:rPr lang="en-US" sz="2100" b="1" spc="42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: </a:t>
            </a:r>
            <a:r>
              <a:rPr lang="en-US" sz="2100" b="1" spc="42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Titre</a:t>
            </a:r>
            <a:r>
              <a:rPr lang="en-US" sz="2100" b="1" spc="42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de la RPE®, </a:t>
            </a:r>
            <a:r>
              <a:rPr lang="en-US" sz="2100" b="1" spc="42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animée</a:t>
            </a:r>
            <a:r>
              <a:rPr lang="en-US" sz="2100" b="1" spc="42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par XX, animateur RPE®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394390">
            <a:off x="14668747" y="-3455451"/>
            <a:ext cx="10454404" cy="7622211"/>
          </a:xfrm>
          <a:custGeom>
            <a:avLst/>
            <a:gdLst/>
            <a:ahLst/>
            <a:cxnLst/>
            <a:rect l="l" t="t" r="r" b="b"/>
            <a:pathLst>
              <a:path w="10454404" h="7622211">
                <a:moveTo>
                  <a:pt x="0" y="0"/>
                </a:moveTo>
                <a:lnTo>
                  <a:pt x="10454405" y="0"/>
                </a:lnTo>
                <a:lnTo>
                  <a:pt x="10454405" y="7622211"/>
                </a:lnTo>
                <a:lnTo>
                  <a:pt x="0" y="76222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 rot="-1053307">
            <a:off x="16643764" y="-590797"/>
            <a:ext cx="12320380" cy="8957606"/>
          </a:xfrm>
          <a:custGeom>
            <a:avLst/>
            <a:gdLst/>
            <a:ahLst/>
            <a:cxnLst/>
            <a:rect l="l" t="t" r="r" b="b"/>
            <a:pathLst>
              <a:path w="12320380" h="8957606">
                <a:moveTo>
                  <a:pt x="0" y="0"/>
                </a:moveTo>
                <a:lnTo>
                  <a:pt x="12320380" y="0"/>
                </a:lnTo>
                <a:lnTo>
                  <a:pt x="12320380" y="8957606"/>
                </a:lnTo>
                <a:lnTo>
                  <a:pt x="0" y="8957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 rot="-6619857">
            <a:off x="-6820624" y="4405145"/>
            <a:ext cx="9865950" cy="7193175"/>
          </a:xfrm>
          <a:custGeom>
            <a:avLst/>
            <a:gdLst/>
            <a:ahLst/>
            <a:cxnLst/>
            <a:rect l="l" t="t" r="r" b="b"/>
            <a:pathLst>
              <a:path w="9865950" h="7193175">
                <a:moveTo>
                  <a:pt x="0" y="0"/>
                </a:moveTo>
                <a:lnTo>
                  <a:pt x="9865950" y="0"/>
                </a:lnTo>
                <a:lnTo>
                  <a:pt x="9865950" y="7193174"/>
                </a:lnTo>
                <a:lnTo>
                  <a:pt x="0" y="71931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rot="-3409206">
            <a:off x="-8876379" y="-2857648"/>
            <a:ext cx="12320380" cy="8957606"/>
          </a:xfrm>
          <a:custGeom>
            <a:avLst/>
            <a:gdLst/>
            <a:ahLst/>
            <a:cxnLst/>
            <a:rect l="l" t="t" r="r" b="b"/>
            <a:pathLst>
              <a:path w="12320380" h="8957606">
                <a:moveTo>
                  <a:pt x="0" y="0"/>
                </a:moveTo>
                <a:lnTo>
                  <a:pt x="12320380" y="0"/>
                </a:lnTo>
                <a:lnTo>
                  <a:pt x="12320380" y="8957606"/>
                </a:lnTo>
                <a:lnTo>
                  <a:pt x="0" y="8957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AutoShape 6"/>
          <p:cNvSpPr/>
          <p:nvPr/>
        </p:nvSpPr>
        <p:spPr>
          <a:xfrm flipH="1">
            <a:off x="7626995" y="1528298"/>
            <a:ext cx="3034010" cy="0"/>
          </a:xfrm>
          <a:prstGeom prst="line">
            <a:avLst/>
          </a:prstGeom>
          <a:ln w="19050" cap="flat">
            <a:solidFill>
              <a:srgbClr val="CE007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7" name="TextBox 7"/>
          <p:cNvSpPr txBox="1"/>
          <p:nvPr/>
        </p:nvSpPr>
        <p:spPr>
          <a:xfrm>
            <a:off x="7471097" y="891860"/>
            <a:ext cx="3345805" cy="6610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CONFÉRENCE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961548" y="4927283"/>
            <a:ext cx="7618203" cy="375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1" spc="42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Insérer : Titre de la conférence, animée par XXX, titre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769565" y="3182926"/>
            <a:ext cx="5268186" cy="4239284"/>
            <a:chOff x="83820" y="1018540"/>
            <a:chExt cx="13037820" cy="1049147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037820" cy="10491470"/>
            </a:xfrm>
            <a:custGeom>
              <a:avLst/>
              <a:gdLst/>
              <a:ahLst/>
              <a:cxnLst/>
              <a:rect l="l" t="t" r="r" b="b"/>
              <a:pathLst>
                <a:path w="13037820" h="10491470">
                  <a:moveTo>
                    <a:pt x="3798570" y="791210"/>
                  </a:moveTo>
                  <a:cubicBezTo>
                    <a:pt x="1548130" y="1852930"/>
                    <a:pt x="0" y="3540760"/>
                    <a:pt x="110490" y="6107430"/>
                  </a:cubicBezTo>
                  <a:cubicBezTo>
                    <a:pt x="134620" y="6667500"/>
                    <a:pt x="254000" y="7228840"/>
                    <a:pt x="515620" y="7724140"/>
                  </a:cubicBezTo>
                  <a:cubicBezTo>
                    <a:pt x="1178560" y="8980170"/>
                    <a:pt x="2620010" y="9602470"/>
                    <a:pt x="3995420" y="9954260"/>
                  </a:cubicBezTo>
                  <a:cubicBezTo>
                    <a:pt x="5419090" y="10318750"/>
                    <a:pt x="6921500" y="10491470"/>
                    <a:pt x="8359140" y="10189210"/>
                  </a:cubicBezTo>
                  <a:cubicBezTo>
                    <a:pt x="9796780" y="9885680"/>
                    <a:pt x="11168380" y="9057640"/>
                    <a:pt x="11893550" y="7780020"/>
                  </a:cubicBezTo>
                  <a:cubicBezTo>
                    <a:pt x="13037820" y="5765800"/>
                    <a:pt x="12245340" y="2998470"/>
                    <a:pt x="10411460" y="1581150"/>
                  </a:cubicBezTo>
                  <a:cubicBezTo>
                    <a:pt x="8577580" y="163830"/>
                    <a:pt x="5976620" y="0"/>
                    <a:pt x="3798570" y="791210"/>
                  </a:cubicBezTo>
                </a:path>
              </a:pathLst>
            </a:custGeom>
            <a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394390">
            <a:off x="14668747" y="-3455451"/>
            <a:ext cx="10454404" cy="7622211"/>
          </a:xfrm>
          <a:custGeom>
            <a:avLst/>
            <a:gdLst/>
            <a:ahLst/>
            <a:cxnLst/>
            <a:rect l="l" t="t" r="r" b="b"/>
            <a:pathLst>
              <a:path w="10454404" h="7622211">
                <a:moveTo>
                  <a:pt x="0" y="0"/>
                </a:moveTo>
                <a:lnTo>
                  <a:pt x="10454405" y="0"/>
                </a:lnTo>
                <a:lnTo>
                  <a:pt x="10454405" y="7622211"/>
                </a:lnTo>
                <a:lnTo>
                  <a:pt x="0" y="76222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 rot="-1053307">
            <a:off x="16643764" y="-590797"/>
            <a:ext cx="12320380" cy="8957606"/>
          </a:xfrm>
          <a:custGeom>
            <a:avLst/>
            <a:gdLst/>
            <a:ahLst/>
            <a:cxnLst/>
            <a:rect l="l" t="t" r="r" b="b"/>
            <a:pathLst>
              <a:path w="12320380" h="8957606">
                <a:moveTo>
                  <a:pt x="0" y="0"/>
                </a:moveTo>
                <a:lnTo>
                  <a:pt x="12320380" y="0"/>
                </a:lnTo>
                <a:lnTo>
                  <a:pt x="12320380" y="8957606"/>
                </a:lnTo>
                <a:lnTo>
                  <a:pt x="0" y="8957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 rot="-6619857">
            <a:off x="-6820624" y="4405145"/>
            <a:ext cx="9865950" cy="7193175"/>
          </a:xfrm>
          <a:custGeom>
            <a:avLst/>
            <a:gdLst/>
            <a:ahLst/>
            <a:cxnLst/>
            <a:rect l="l" t="t" r="r" b="b"/>
            <a:pathLst>
              <a:path w="9865950" h="7193175">
                <a:moveTo>
                  <a:pt x="0" y="0"/>
                </a:moveTo>
                <a:lnTo>
                  <a:pt x="9865950" y="0"/>
                </a:lnTo>
                <a:lnTo>
                  <a:pt x="9865950" y="7193174"/>
                </a:lnTo>
                <a:lnTo>
                  <a:pt x="0" y="71931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rot="-3409206">
            <a:off x="-8876379" y="-2857648"/>
            <a:ext cx="12320380" cy="8957606"/>
          </a:xfrm>
          <a:custGeom>
            <a:avLst/>
            <a:gdLst/>
            <a:ahLst/>
            <a:cxnLst/>
            <a:rect l="l" t="t" r="r" b="b"/>
            <a:pathLst>
              <a:path w="12320380" h="8957606">
                <a:moveTo>
                  <a:pt x="0" y="0"/>
                </a:moveTo>
                <a:lnTo>
                  <a:pt x="12320380" y="0"/>
                </a:lnTo>
                <a:lnTo>
                  <a:pt x="12320380" y="8957606"/>
                </a:lnTo>
                <a:lnTo>
                  <a:pt x="0" y="8957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AutoShape 6"/>
          <p:cNvSpPr/>
          <p:nvPr/>
        </p:nvSpPr>
        <p:spPr>
          <a:xfrm flipH="1">
            <a:off x="7071717" y="1528298"/>
            <a:ext cx="4144566" cy="0"/>
          </a:xfrm>
          <a:prstGeom prst="line">
            <a:avLst/>
          </a:prstGeom>
          <a:ln w="19050" cap="flat">
            <a:solidFill>
              <a:srgbClr val="CE007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3786472" y="4310702"/>
            <a:ext cx="1234373" cy="2485316"/>
            <a:chOff x="0" y="0"/>
            <a:chExt cx="9461500" cy="19050000"/>
          </a:xfrm>
        </p:grpSpPr>
        <p:sp>
          <p:nvSpPr>
            <p:cNvPr id="8" name="Freeform 8"/>
            <p:cNvSpPr/>
            <p:nvPr/>
          </p:nvSpPr>
          <p:spPr>
            <a:xfrm>
              <a:off x="400304" y="312801"/>
              <a:ext cx="8650859" cy="18424398"/>
            </a:xfrm>
            <a:custGeom>
              <a:avLst/>
              <a:gdLst/>
              <a:ahLst/>
              <a:cxnLst/>
              <a:rect l="l" t="t" r="r" b="b"/>
              <a:pathLst>
                <a:path w="8650859" h="18424398">
                  <a:moveTo>
                    <a:pt x="7532370" y="18424398"/>
                  </a:moveTo>
                  <a:lnTo>
                    <a:pt x="1118489" y="18424398"/>
                  </a:lnTo>
                  <a:cubicBezTo>
                    <a:pt x="500761" y="18424398"/>
                    <a:pt x="0" y="17923636"/>
                    <a:pt x="0" y="17305910"/>
                  </a:cubicBezTo>
                  <a:lnTo>
                    <a:pt x="0" y="1118489"/>
                  </a:lnTo>
                  <a:cubicBezTo>
                    <a:pt x="0" y="500761"/>
                    <a:pt x="500761" y="0"/>
                    <a:pt x="1118489" y="0"/>
                  </a:cubicBezTo>
                  <a:lnTo>
                    <a:pt x="7532370" y="0"/>
                  </a:lnTo>
                  <a:cubicBezTo>
                    <a:pt x="8150098" y="0"/>
                    <a:pt x="8650859" y="500761"/>
                    <a:pt x="8650859" y="1118489"/>
                  </a:cubicBezTo>
                  <a:lnTo>
                    <a:pt x="8650859" y="17305910"/>
                  </a:lnTo>
                  <a:cubicBezTo>
                    <a:pt x="8650732" y="17923636"/>
                    <a:pt x="8150098" y="18424398"/>
                    <a:pt x="7532370" y="18424398"/>
                  </a:cubicBezTo>
                  <a:close/>
                </a:path>
              </a:pathLst>
            </a:custGeom>
            <a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9461500" cy="19050000"/>
            </a:xfrm>
            <a:custGeom>
              <a:avLst/>
              <a:gdLst/>
              <a:ahLst/>
              <a:cxnLst/>
              <a:rect l="l" t="t" r="r" b="b"/>
              <a:pathLst>
                <a:path w="9461500" h="19050000">
                  <a:moveTo>
                    <a:pt x="9461500" y="19050000"/>
                  </a:moveTo>
                  <a:lnTo>
                    <a:pt x="0" y="19050000"/>
                  </a:lnTo>
                  <a:lnTo>
                    <a:pt x="0" y="0"/>
                  </a:lnTo>
                  <a:lnTo>
                    <a:pt x="9461500" y="0"/>
                  </a:lnTo>
                  <a:lnTo>
                    <a:pt x="9461500" y="19050000"/>
                  </a:lnTo>
                  <a:close/>
                </a:path>
              </a:pathLst>
            </a:custGeom>
            <a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0" name="Freeform 10"/>
          <p:cNvSpPr/>
          <p:nvPr/>
        </p:nvSpPr>
        <p:spPr>
          <a:xfrm>
            <a:off x="8580042" y="8061887"/>
            <a:ext cx="1196413" cy="1196413"/>
          </a:xfrm>
          <a:custGeom>
            <a:avLst/>
            <a:gdLst/>
            <a:ahLst/>
            <a:cxnLst/>
            <a:rect l="l" t="t" r="r" b="b"/>
            <a:pathLst>
              <a:path w="1196413" h="1196413">
                <a:moveTo>
                  <a:pt x="0" y="0"/>
                </a:moveTo>
                <a:lnTo>
                  <a:pt x="1196413" y="0"/>
                </a:lnTo>
                <a:lnTo>
                  <a:pt x="1196413" y="1196413"/>
                </a:lnTo>
                <a:lnTo>
                  <a:pt x="0" y="11964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>
          <a:xfrm>
            <a:off x="13028450" y="4310702"/>
            <a:ext cx="1710941" cy="2420153"/>
          </a:xfrm>
          <a:custGeom>
            <a:avLst/>
            <a:gdLst/>
            <a:ahLst/>
            <a:cxnLst/>
            <a:rect l="l" t="t" r="r" b="b"/>
            <a:pathLst>
              <a:path w="1710941" h="2420153">
                <a:moveTo>
                  <a:pt x="0" y="0"/>
                </a:moveTo>
                <a:lnTo>
                  <a:pt x="1710941" y="0"/>
                </a:lnTo>
                <a:lnTo>
                  <a:pt x="1710941" y="2420154"/>
                </a:lnTo>
                <a:lnTo>
                  <a:pt x="0" y="24201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7599064" y="4310702"/>
            <a:ext cx="3014298" cy="2420153"/>
            <a:chOff x="0" y="0"/>
            <a:chExt cx="7467600" cy="599567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467600" cy="4513580"/>
            </a:xfrm>
            <a:custGeom>
              <a:avLst/>
              <a:gdLst/>
              <a:ahLst/>
              <a:cxnLst/>
              <a:rect l="l" t="t" r="r" b="b"/>
              <a:pathLst>
                <a:path w="7467600" h="4513580">
                  <a:moveTo>
                    <a:pt x="7127240" y="0"/>
                  </a:moveTo>
                  <a:lnTo>
                    <a:pt x="340360" y="0"/>
                  </a:lnTo>
                  <a:cubicBezTo>
                    <a:pt x="152400" y="0"/>
                    <a:pt x="0" y="152400"/>
                    <a:pt x="0" y="340360"/>
                  </a:cubicBezTo>
                  <a:lnTo>
                    <a:pt x="0" y="4513580"/>
                  </a:lnTo>
                  <a:lnTo>
                    <a:pt x="7467600" y="4513580"/>
                  </a:lnTo>
                  <a:lnTo>
                    <a:pt x="7467600" y="340360"/>
                  </a:lnTo>
                  <a:cubicBezTo>
                    <a:pt x="7467600" y="152400"/>
                    <a:pt x="7315200" y="0"/>
                    <a:pt x="7127240" y="0"/>
                  </a:cubicBezTo>
                  <a:close/>
                  <a:moveTo>
                    <a:pt x="7142480" y="4188460"/>
                  </a:moveTo>
                  <a:lnTo>
                    <a:pt x="314961" y="4188460"/>
                  </a:lnTo>
                  <a:lnTo>
                    <a:pt x="314961" y="353060"/>
                  </a:lnTo>
                  <a:lnTo>
                    <a:pt x="7142480" y="353060"/>
                  </a:lnTo>
                  <a:lnTo>
                    <a:pt x="7142480" y="41884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4514850"/>
              <a:ext cx="7467600" cy="695960"/>
            </a:xfrm>
            <a:custGeom>
              <a:avLst/>
              <a:gdLst/>
              <a:ahLst/>
              <a:cxnLst/>
              <a:rect l="l" t="t" r="r" b="b"/>
              <a:pathLst>
                <a:path w="7467600" h="695960">
                  <a:moveTo>
                    <a:pt x="0" y="355600"/>
                  </a:moveTo>
                  <a:cubicBezTo>
                    <a:pt x="0" y="543560"/>
                    <a:pt x="152400" y="695960"/>
                    <a:pt x="340360" y="695960"/>
                  </a:cubicBezTo>
                  <a:lnTo>
                    <a:pt x="7127240" y="695960"/>
                  </a:lnTo>
                  <a:cubicBezTo>
                    <a:pt x="7315200" y="695960"/>
                    <a:pt x="7467600" y="543560"/>
                    <a:pt x="7467600" y="355600"/>
                  </a:cubicBezTo>
                  <a:lnTo>
                    <a:pt x="7467600" y="0"/>
                  </a:lnTo>
                  <a:lnTo>
                    <a:pt x="0" y="0"/>
                  </a:lnTo>
                  <a:lnTo>
                    <a:pt x="0" y="35560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429510" y="5210810"/>
              <a:ext cx="2606040" cy="791210"/>
            </a:xfrm>
            <a:custGeom>
              <a:avLst/>
              <a:gdLst/>
              <a:ahLst/>
              <a:cxnLst/>
              <a:rect l="l" t="t" r="r" b="b"/>
              <a:pathLst>
                <a:path w="2606040" h="791210">
                  <a:moveTo>
                    <a:pt x="1258570" y="0"/>
                  </a:moveTo>
                  <a:lnTo>
                    <a:pt x="453390" y="0"/>
                  </a:lnTo>
                  <a:cubicBezTo>
                    <a:pt x="453390" y="0"/>
                    <a:pt x="429260" y="370840"/>
                    <a:pt x="403860" y="525780"/>
                  </a:cubicBezTo>
                  <a:cubicBezTo>
                    <a:pt x="359410" y="791210"/>
                    <a:pt x="87630" y="706120"/>
                    <a:pt x="10160" y="762000"/>
                  </a:cubicBezTo>
                  <a:cubicBezTo>
                    <a:pt x="0" y="769620"/>
                    <a:pt x="5080" y="786130"/>
                    <a:pt x="17780" y="786130"/>
                  </a:cubicBezTo>
                  <a:lnTo>
                    <a:pt x="2588260" y="786130"/>
                  </a:lnTo>
                  <a:cubicBezTo>
                    <a:pt x="2600960" y="786130"/>
                    <a:pt x="2606040" y="769620"/>
                    <a:pt x="2595880" y="762000"/>
                  </a:cubicBezTo>
                  <a:cubicBezTo>
                    <a:pt x="2518410" y="706120"/>
                    <a:pt x="2246630" y="791210"/>
                    <a:pt x="2202180" y="525780"/>
                  </a:cubicBezTo>
                  <a:cubicBezTo>
                    <a:pt x="2176780" y="370840"/>
                    <a:pt x="2152650" y="0"/>
                    <a:pt x="2152650" y="0"/>
                  </a:cubicBezTo>
                  <a:lnTo>
                    <a:pt x="1258570" y="0"/>
                  </a:lnTo>
                  <a:close/>
                </a:path>
              </a:pathLst>
            </a:custGeom>
            <a:solidFill>
              <a:srgbClr val="BBBBBB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314960" y="353060"/>
              <a:ext cx="6827520" cy="3835400"/>
            </a:xfrm>
            <a:custGeom>
              <a:avLst/>
              <a:gdLst/>
              <a:ahLst/>
              <a:cxnLst/>
              <a:rect l="l" t="t" r="r" b="b"/>
              <a:pathLst>
                <a:path w="6827520" h="3835400">
                  <a:moveTo>
                    <a:pt x="0" y="0"/>
                  </a:moveTo>
                  <a:lnTo>
                    <a:pt x="6827520" y="0"/>
                  </a:lnTo>
                  <a:lnTo>
                    <a:pt x="6827520" y="3835400"/>
                  </a:lnTo>
                  <a:lnTo>
                    <a:pt x="0" y="3835400"/>
                  </a:lnTo>
                  <a:close/>
                </a:path>
              </a:pathLst>
            </a:custGeom>
            <a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7071717" y="867263"/>
            <a:ext cx="4144566" cy="651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TEMPS CONVIVIAL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345006" y="2370684"/>
            <a:ext cx="7597988" cy="1118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1" spc="42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Votre</a:t>
            </a:r>
            <a:r>
              <a:rPr lang="en-US" sz="2100" b="1" spc="42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Apel </a:t>
            </a:r>
            <a:r>
              <a:rPr lang="en-US" sz="2100" b="1" spc="42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est</a:t>
            </a:r>
            <a:r>
              <a:rPr lang="en-US" sz="2100" b="1" spc="42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100" b="1" spc="42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joignable</a:t>
            </a:r>
            <a:r>
              <a:rPr lang="en-US" sz="2100" b="1" spc="42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:</a:t>
            </a:r>
          </a:p>
          <a:p>
            <a:pPr algn="ctr">
              <a:lnSpc>
                <a:spcPts val="2940"/>
              </a:lnSpc>
            </a:pPr>
            <a:r>
              <a:rPr lang="en-US" sz="2100" b="1" spc="42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par </a:t>
            </a:r>
            <a:r>
              <a:rPr lang="en-US" sz="2100" b="1" spc="42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téléphone</a:t>
            </a:r>
            <a:r>
              <a:rPr lang="en-US" sz="2100" b="1" spc="42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06[</a:t>
            </a:r>
            <a:r>
              <a:rPr lang="en-US" sz="2100" b="1" spc="42" dirty="0">
                <a:solidFill>
                  <a:srgbClr val="173D76"/>
                </a:solidFill>
                <a:highlight>
                  <a:srgbClr val="FFFF00"/>
                </a:highlight>
                <a:latin typeface="Poppins Bold"/>
                <a:ea typeface="Poppins Bold"/>
                <a:cs typeface="Poppins Bold"/>
                <a:sym typeface="Poppins Bold"/>
              </a:rPr>
              <a:t>XX </a:t>
            </a:r>
            <a:r>
              <a:rPr lang="en-US" sz="2100" b="1" spc="42" dirty="0" err="1">
                <a:solidFill>
                  <a:srgbClr val="173D76"/>
                </a:solidFill>
                <a:highlight>
                  <a:srgbClr val="FFFF00"/>
                </a:highlight>
                <a:latin typeface="Poppins Bold"/>
                <a:ea typeface="Poppins Bold"/>
                <a:cs typeface="Poppins Bold"/>
                <a:sym typeface="Poppins Bold"/>
              </a:rPr>
              <a:t>XX</a:t>
            </a:r>
            <a:r>
              <a:rPr lang="en-US" sz="2100" b="1" spc="42" dirty="0">
                <a:solidFill>
                  <a:srgbClr val="173D76"/>
                </a:solidFill>
                <a:highlight>
                  <a:srgbClr val="FFFF00"/>
                </a:highlight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100" b="1" spc="42" dirty="0" err="1">
                <a:solidFill>
                  <a:srgbClr val="173D76"/>
                </a:solidFill>
                <a:highlight>
                  <a:srgbClr val="FFFF00"/>
                </a:highlight>
                <a:latin typeface="Poppins Bold"/>
                <a:ea typeface="Poppins Bold"/>
                <a:cs typeface="Poppins Bold"/>
                <a:sym typeface="Poppins Bold"/>
              </a:rPr>
              <a:t>XX</a:t>
            </a:r>
            <a:r>
              <a:rPr lang="en-US" sz="2100" b="1" spc="42" dirty="0">
                <a:solidFill>
                  <a:srgbClr val="173D76"/>
                </a:solidFill>
                <a:highlight>
                  <a:srgbClr val="FFFF00"/>
                </a:highlight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100" b="1" spc="42" dirty="0" err="1">
                <a:solidFill>
                  <a:srgbClr val="173D76"/>
                </a:solidFill>
                <a:highlight>
                  <a:srgbClr val="FFFF00"/>
                </a:highlight>
                <a:latin typeface="Poppins Bold"/>
                <a:ea typeface="Poppins Bold"/>
                <a:cs typeface="Poppins Bold"/>
                <a:sym typeface="Poppins Bold"/>
              </a:rPr>
              <a:t>XX</a:t>
            </a:r>
            <a:r>
              <a:rPr lang="en-US" sz="2100" b="1" spc="42" dirty="0">
                <a:solidFill>
                  <a:srgbClr val="173D76"/>
                </a:solidFill>
                <a:highlight>
                  <a:srgbClr val="FFFF00"/>
                </a:highlight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100" b="1" spc="42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]</a:t>
            </a:r>
          </a:p>
          <a:p>
            <a:pPr algn="ctr">
              <a:lnSpc>
                <a:spcPts val="2940"/>
              </a:lnSpc>
            </a:pPr>
            <a:r>
              <a:rPr lang="en-US" sz="2100" b="1" spc="42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par mail ....@...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424221" y="7025640"/>
            <a:ext cx="4027371" cy="1118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1" spc="42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Pour plus d'informations consultez le site</a:t>
            </a:r>
          </a:p>
          <a:p>
            <a:pPr algn="ctr">
              <a:lnSpc>
                <a:spcPts val="2940"/>
              </a:lnSpc>
            </a:pPr>
            <a:r>
              <a:rPr lang="en-US" sz="2100" b="1" spc="42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Apel.fr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836408" y="7025640"/>
            <a:ext cx="4027371" cy="2232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1" spc="42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Et en cas de question d'éducation, d'orientation, de problème à la maison, contacter la ligne d’écoute de l'Apel :</a:t>
            </a:r>
          </a:p>
          <a:p>
            <a:pPr algn="ctr">
              <a:lnSpc>
                <a:spcPts val="2940"/>
              </a:lnSpc>
            </a:pPr>
            <a:r>
              <a:rPr lang="en-US" sz="2100" b="1" spc="42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01 46 90 09 60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298159" y="7025640"/>
            <a:ext cx="3760179" cy="746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Abonnez-vous à la newsletter de l’Apel 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394390">
            <a:off x="14116940" y="-1355113"/>
            <a:ext cx="10454404" cy="7622211"/>
          </a:xfrm>
          <a:custGeom>
            <a:avLst/>
            <a:gdLst/>
            <a:ahLst/>
            <a:cxnLst/>
            <a:rect l="l" t="t" r="r" b="b"/>
            <a:pathLst>
              <a:path w="10454404" h="7622211">
                <a:moveTo>
                  <a:pt x="0" y="0"/>
                </a:moveTo>
                <a:lnTo>
                  <a:pt x="10454405" y="0"/>
                </a:lnTo>
                <a:lnTo>
                  <a:pt x="10454405" y="7622212"/>
                </a:lnTo>
                <a:lnTo>
                  <a:pt x="0" y="7622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 rot="-1053307">
            <a:off x="14799765" y="3502067"/>
            <a:ext cx="12320380" cy="8957606"/>
          </a:xfrm>
          <a:custGeom>
            <a:avLst/>
            <a:gdLst/>
            <a:ahLst/>
            <a:cxnLst/>
            <a:rect l="l" t="t" r="r" b="b"/>
            <a:pathLst>
              <a:path w="12320380" h="8957606">
                <a:moveTo>
                  <a:pt x="0" y="0"/>
                </a:moveTo>
                <a:lnTo>
                  <a:pt x="12320380" y="0"/>
                </a:lnTo>
                <a:lnTo>
                  <a:pt x="12320380" y="8957606"/>
                </a:lnTo>
                <a:lnTo>
                  <a:pt x="0" y="8957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 rot="-6619857">
            <a:off x="-6269992" y="5208597"/>
            <a:ext cx="9865950" cy="7193175"/>
          </a:xfrm>
          <a:custGeom>
            <a:avLst/>
            <a:gdLst/>
            <a:ahLst/>
            <a:cxnLst/>
            <a:rect l="l" t="t" r="r" b="b"/>
            <a:pathLst>
              <a:path w="9865950" h="7193175">
                <a:moveTo>
                  <a:pt x="0" y="0"/>
                </a:moveTo>
                <a:lnTo>
                  <a:pt x="9865951" y="0"/>
                </a:lnTo>
                <a:lnTo>
                  <a:pt x="9865951" y="7193174"/>
                </a:lnTo>
                <a:lnTo>
                  <a:pt x="0" y="71931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rot="-3409206">
            <a:off x="-9743883" y="-880344"/>
            <a:ext cx="12320380" cy="8957606"/>
          </a:xfrm>
          <a:custGeom>
            <a:avLst/>
            <a:gdLst/>
            <a:ahLst/>
            <a:cxnLst/>
            <a:rect l="l" t="t" r="r" b="b"/>
            <a:pathLst>
              <a:path w="12320380" h="8957606">
                <a:moveTo>
                  <a:pt x="0" y="0"/>
                </a:moveTo>
                <a:lnTo>
                  <a:pt x="12320380" y="0"/>
                </a:lnTo>
                <a:lnTo>
                  <a:pt x="12320380" y="8957607"/>
                </a:lnTo>
                <a:lnTo>
                  <a:pt x="0" y="89576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TextBox 6"/>
          <p:cNvSpPr txBox="1"/>
          <p:nvPr/>
        </p:nvSpPr>
        <p:spPr>
          <a:xfrm>
            <a:off x="4967436" y="923925"/>
            <a:ext cx="8353127" cy="1289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ENSEMBLE, ENGAGÉS AU SEIN </a:t>
            </a:r>
          </a:p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DE NOTRE COMMUNAUTÉ ÉDUCATIVE</a:t>
            </a:r>
          </a:p>
        </p:txBody>
      </p:sp>
      <p:sp>
        <p:nvSpPr>
          <p:cNvPr id="7" name="AutoShape 7"/>
          <p:cNvSpPr/>
          <p:nvPr/>
        </p:nvSpPr>
        <p:spPr>
          <a:xfrm flipH="1">
            <a:off x="5871118" y="1533525"/>
            <a:ext cx="6535350" cy="0"/>
          </a:xfrm>
          <a:prstGeom prst="line">
            <a:avLst/>
          </a:prstGeom>
          <a:ln w="19050" cap="flat">
            <a:solidFill>
              <a:srgbClr val="CE007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8" name="AutoShape 8"/>
          <p:cNvSpPr/>
          <p:nvPr/>
        </p:nvSpPr>
        <p:spPr>
          <a:xfrm flipH="1">
            <a:off x="4967436" y="2223135"/>
            <a:ext cx="8353127" cy="0"/>
          </a:xfrm>
          <a:prstGeom prst="line">
            <a:avLst/>
          </a:prstGeom>
          <a:ln w="19050" cap="flat">
            <a:solidFill>
              <a:srgbClr val="CE007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9" name="Freeform 9"/>
          <p:cNvSpPr/>
          <p:nvPr/>
        </p:nvSpPr>
        <p:spPr>
          <a:xfrm>
            <a:off x="3188267" y="4270112"/>
            <a:ext cx="1923372" cy="4979605"/>
          </a:xfrm>
          <a:custGeom>
            <a:avLst/>
            <a:gdLst/>
            <a:ahLst/>
            <a:cxnLst/>
            <a:rect l="l" t="t" r="r" b="b"/>
            <a:pathLst>
              <a:path w="1923372" h="4979605">
                <a:moveTo>
                  <a:pt x="0" y="0"/>
                </a:moveTo>
                <a:lnTo>
                  <a:pt x="1923372" y="0"/>
                </a:lnTo>
                <a:lnTo>
                  <a:pt x="1923372" y="4979604"/>
                </a:lnTo>
                <a:lnTo>
                  <a:pt x="0" y="49796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 rot="751453">
            <a:off x="679737" y="2545447"/>
            <a:ext cx="3293661" cy="2125031"/>
          </a:xfrm>
          <a:custGeom>
            <a:avLst/>
            <a:gdLst/>
            <a:ahLst/>
            <a:cxnLst/>
            <a:rect l="l" t="t" r="r" b="b"/>
            <a:pathLst>
              <a:path w="2964129" h="2057400">
                <a:moveTo>
                  <a:pt x="0" y="0"/>
                </a:moveTo>
                <a:lnTo>
                  <a:pt x="2964129" y="0"/>
                </a:lnTo>
                <a:lnTo>
                  <a:pt x="2964129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TextBox 11"/>
          <p:cNvSpPr txBox="1"/>
          <p:nvPr/>
        </p:nvSpPr>
        <p:spPr>
          <a:xfrm>
            <a:off x="17570437" y="9394438"/>
            <a:ext cx="215131" cy="50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CE007F"/>
                </a:solidFill>
                <a:latin typeface="Poppins Bold"/>
                <a:ea typeface="Poppins Bold"/>
                <a:cs typeface="Poppins Bold"/>
                <a:sym typeface="Poppins Bold"/>
              </a:rPr>
              <a:t>3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795625" y="5020252"/>
            <a:ext cx="12801473" cy="18594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1" spc="42" dirty="0" err="1">
                <a:solidFill>
                  <a:srgbClr val="CE007F"/>
                </a:solidFill>
                <a:latin typeface="Poppins Bold"/>
                <a:ea typeface="Poppins Bold"/>
                <a:cs typeface="Poppins Bold"/>
                <a:sym typeface="Poppins Bold"/>
              </a:rPr>
              <a:t>Prénom</a:t>
            </a:r>
            <a:r>
              <a:rPr lang="en-US" sz="2100" b="1" spc="42" dirty="0">
                <a:solidFill>
                  <a:srgbClr val="CE007F"/>
                </a:solidFill>
                <a:latin typeface="Poppins Bold"/>
                <a:ea typeface="Poppins Bold"/>
                <a:cs typeface="Poppins Bold"/>
                <a:sym typeface="Poppins Bold"/>
              </a:rPr>
              <a:t>/nom</a:t>
            </a:r>
            <a:r>
              <a:rPr lang="en-US" sz="2100" b="1" spc="42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, président</a:t>
            </a:r>
          </a:p>
          <a:p>
            <a:pPr algn="l">
              <a:lnSpc>
                <a:spcPts val="2940"/>
              </a:lnSpc>
            </a:pPr>
            <a:r>
              <a:rPr lang="en-US" sz="2100" b="1" spc="42" dirty="0" err="1">
                <a:solidFill>
                  <a:srgbClr val="CE007F"/>
                </a:solidFill>
                <a:latin typeface="Poppins Bold"/>
                <a:ea typeface="Poppins Bold"/>
                <a:cs typeface="Poppins Bold"/>
                <a:sym typeface="Poppins Bold"/>
              </a:rPr>
              <a:t>Prénom</a:t>
            </a:r>
            <a:r>
              <a:rPr lang="en-US" sz="2100" b="1" spc="42" dirty="0">
                <a:solidFill>
                  <a:srgbClr val="CE007F"/>
                </a:solidFill>
                <a:latin typeface="Poppins Bold"/>
                <a:ea typeface="Poppins Bold"/>
                <a:cs typeface="Poppins Bold"/>
                <a:sym typeface="Poppins Bold"/>
              </a:rPr>
              <a:t>/nom</a:t>
            </a:r>
            <a:r>
              <a:rPr lang="en-US" sz="2100" b="1" spc="42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, chef </a:t>
            </a:r>
            <a:r>
              <a:rPr lang="en-US" sz="2100" b="1" spc="42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d’établissement</a:t>
            </a:r>
            <a:endParaRPr lang="en-US" sz="2100" b="1" spc="42" dirty="0">
              <a:solidFill>
                <a:srgbClr val="173D7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940"/>
              </a:lnSpc>
            </a:pPr>
            <a:r>
              <a:rPr lang="en-US" sz="2100" b="1" spc="42" dirty="0" err="1">
                <a:solidFill>
                  <a:srgbClr val="CE007F"/>
                </a:solidFill>
                <a:latin typeface="Poppins Bold"/>
                <a:ea typeface="Poppins Bold"/>
                <a:cs typeface="Poppins Bold"/>
                <a:sym typeface="Poppins Bold"/>
              </a:rPr>
              <a:t>Prénom</a:t>
            </a:r>
            <a:r>
              <a:rPr lang="en-US" sz="2100" b="1" spc="42" dirty="0">
                <a:solidFill>
                  <a:srgbClr val="CE007F"/>
                </a:solidFill>
                <a:latin typeface="Poppins Bold"/>
                <a:ea typeface="Poppins Bold"/>
                <a:cs typeface="Poppins Bold"/>
                <a:sym typeface="Poppins Bold"/>
              </a:rPr>
              <a:t>/nom</a:t>
            </a:r>
            <a:r>
              <a:rPr lang="en-US" sz="2100" b="1" spc="42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, </a:t>
            </a:r>
            <a:r>
              <a:rPr lang="en-US" sz="2100" b="1" spc="42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président</a:t>
            </a:r>
            <a:r>
              <a:rPr lang="en-US" sz="2100" b="1" spc="42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de </a:t>
            </a:r>
            <a:r>
              <a:rPr lang="en-US" sz="2100" b="1" spc="42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l’Apel</a:t>
            </a:r>
            <a:r>
              <a:rPr lang="en-US" sz="2100" b="1" spc="42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100" b="1" spc="42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départementale</a:t>
            </a:r>
            <a:r>
              <a:rPr lang="en-US" sz="2100" b="1" spc="42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, </a:t>
            </a:r>
            <a:r>
              <a:rPr lang="en-US" sz="2100" b="1" spc="42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membre</a:t>
            </a:r>
            <a:r>
              <a:rPr lang="en-US" sz="2100" b="1" spc="42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de droit (</a:t>
            </a:r>
            <a:r>
              <a:rPr lang="en-US" sz="2100" b="1" spc="42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ou</a:t>
            </a:r>
            <a:r>
              <a:rPr lang="en-US" sz="2100" b="1" spc="42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son </a:t>
            </a:r>
            <a:r>
              <a:rPr lang="en-US" sz="2100" b="1" spc="42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représentant</a:t>
            </a:r>
            <a:r>
              <a:rPr lang="en-US" sz="2100" b="1" spc="42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)</a:t>
            </a:r>
          </a:p>
          <a:p>
            <a:pPr algn="l">
              <a:lnSpc>
                <a:spcPts val="2940"/>
              </a:lnSpc>
            </a:pPr>
            <a:r>
              <a:rPr lang="en-US" sz="2100" b="1" spc="42" dirty="0" err="1">
                <a:solidFill>
                  <a:srgbClr val="CE007F"/>
                </a:solidFill>
                <a:latin typeface="Poppins Bold"/>
                <a:ea typeface="Poppins Bold"/>
                <a:cs typeface="Poppins Bold"/>
                <a:sym typeface="Poppins Bold"/>
              </a:rPr>
              <a:t>Prénom</a:t>
            </a:r>
            <a:r>
              <a:rPr lang="en-US" sz="2100" b="1" spc="42" dirty="0">
                <a:solidFill>
                  <a:srgbClr val="CE007F"/>
                </a:solidFill>
                <a:latin typeface="Poppins Bold"/>
                <a:ea typeface="Poppins Bold"/>
                <a:cs typeface="Poppins Bold"/>
                <a:sym typeface="Poppins Bold"/>
              </a:rPr>
              <a:t>/nom, </a:t>
            </a:r>
            <a:r>
              <a:rPr lang="en-US" sz="2100" b="1" spc="42" dirty="0" err="1">
                <a:solidFill>
                  <a:srgbClr val="CE007F"/>
                </a:solidFill>
                <a:latin typeface="Poppins Bold"/>
                <a:ea typeface="Poppins Bold"/>
                <a:cs typeface="Poppins Bold"/>
                <a:sym typeface="Poppins Bold"/>
              </a:rPr>
              <a:t>fonction</a:t>
            </a:r>
            <a:r>
              <a:rPr lang="en-US" sz="2100" b="1" spc="42" dirty="0">
                <a:solidFill>
                  <a:srgbClr val="CE007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100" b="1" spc="42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(</a:t>
            </a:r>
            <a:r>
              <a:rPr lang="en-US" sz="2100" b="1" spc="42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autre</a:t>
            </a:r>
            <a:r>
              <a:rPr lang="en-US" sz="2100" b="1" spc="42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100" b="1" spc="42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membre</a:t>
            </a:r>
            <a:r>
              <a:rPr lang="en-US" sz="2100" b="1" spc="42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de la </a:t>
            </a:r>
            <a:r>
              <a:rPr lang="en-US" sz="2100" b="1" spc="42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communauté</a:t>
            </a:r>
            <a:r>
              <a:rPr lang="en-US" sz="2100" b="1" spc="42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100" b="1" spc="42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éducative</a:t>
            </a:r>
            <a:r>
              <a:rPr lang="en-US" sz="2100" b="1" spc="42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, </a:t>
            </a:r>
            <a:r>
              <a:rPr lang="en-US" sz="2100" b="1" spc="42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s’il</a:t>
            </a:r>
            <a:r>
              <a:rPr lang="en-US" sz="2100" b="1" spc="42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y a lieu)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49333" y="3254607"/>
            <a:ext cx="2757636" cy="5934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Bienvenue 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100000">
            <a:off x="14818166" y="5642085"/>
            <a:ext cx="10454404" cy="7622211"/>
          </a:xfrm>
          <a:custGeom>
            <a:avLst/>
            <a:gdLst/>
            <a:ahLst/>
            <a:cxnLst/>
            <a:rect l="l" t="t" r="r" b="b"/>
            <a:pathLst>
              <a:path w="10454404" h="7622211">
                <a:moveTo>
                  <a:pt x="0" y="0"/>
                </a:moveTo>
                <a:lnTo>
                  <a:pt x="10454404" y="0"/>
                </a:lnTo>
                <a:lnTo>
                  <a:pt x="10454404" y="7622211"/>
                </a:lnTo>
                <a:lnTo>
                  <a:pt x="0" y="76222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 rot="-2893825">
            <a:off x="10785274" y="7869492"/>
            <a:ext cx="12320380" cy="8957606"/>
          </a:xfrm>
          <a:custGeom>
            <a:avLst/>
            <a:gdLst/>
            <a:ahLst/>
            <a:cxnLst/>
            <a:rect l="l" t="t" r="r" b="b"/>
            <a:pathLst>
              <a:path w="12320380" h="8957606">
                <a:moveTo>
                  <a:pt x="0" y="0"/>
                </a:moveTo>
                <a:lnTo>
                  <a:pt x="12320380" y="0"/>
                </a:lnTo>
                <a:lnTo>
                  <a:pt x="12320380" y="8957606"/>
                </a:lnTo>
                <a:lnTo>
                  <a:pt x="0" y="8957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4" name="Group 4"/>
          <p:cNvGrpSpPr/>
          <p:nvPr/>
        </p:nvGrpSpPr>
        <p:grpSpPr>
          <a:xfrm>
            <a:off x="-7277600" y="-8898471"/>
            <a:ext cx="13822693" cy="16965822"/>
            <a:chOff x="0" y="0"/>
            <a:chExt cx="18430258" cy="22621096"/>
          </a:xfrm>
        </p:grpSpPr>
        <p:sp>
          <p:nvSpPr>
            <p:cNvPr id="5" name="Freeform 5"/>
            <p:cNvSpPr/>
            <p:nvPr/>
          </p:nvSpPr>
          <p:spPr>
            <a:xfrm rot="-3586381">
              <a:off x="1083971" y="9728452"/>
              <a:ext cx="13154600" cy="9590900"/>
            </a:xfrm>
            <a:custGeom>
              <a:avLst/>
              <a:gdLst/>
              <a:ahLst/>
              <a:cxnLst/>
              <a:rect l="l" t="t" r="r" b="b"/>
              <a:pathLst>
                <a:path w="13154600" h="9590900">
                  <a:moveTo>
                    <a:pt x="0" y="0"/>
                  </a:moveTo>
                  <a:lnTo>
                    <a:pt x="13154600" y="0"/>
                  </a:lnTo>
                  <a:lnTo>
                    <a:pt x="13154600" y="9590899"/>
                  </a:lnTo>
                  <a:lnTo>
                    <a:pt x="0" y="95908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Freeform 6"/>
            <p:cNvSpPr/>
            <p:nvPr/>
          </p:nvSpPr>
          <p:spPr>
            <a:xfrm rot="7148119">
              <a:off x="1001542" y="4110086"/>
              <a:ext cx="16427173" cy="11943475"/>
            </a:xfrm>
            <a:custGeom>
              <a:avLst/>
              <a:gdLst/>
              <a:ahLst/>
              <a:cxnLst/>
              <a:rect l="l" t="t" r="r" b="b"/>
              <a:pathLst>
                <a:path w="16427173" h="11943475">
                  <a:moveTo>
                    <a:pt x="0" y="0"/>
                  </a:moveTo>
                  <a:lnTo>
                    <a:pt x="16427173" y="0"/>
                  </a:lnTo>
                  <a:lnTo>
                    <a:pt x="16427173" y="11943475"/>
                  </a:lnTo>
                  <a:lnTo>
                    <a:pt x="0" y="119434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135785" y="933450"/>
            <a:ext cx="10016430" cy="1289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LE CONSEIL D’ADMINISTRATION</a:t>
            </a:r>
          </a:p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ET LES BENEVOLES DE VOTRE ETABLISSEMENT</a:t>
            </a:r>
          </a:p>
        </p:txBody>
      </p:sp>
      <p:sp>
        <p:nvSpPr>
          <p:cNvPr id="8" name="AutoShape 8"/>
          <p:cNvSpPr/>
          <p:nvPr/>
        </p:nvSpPr>
        <p:spPr>
          <a:xfrm flipH="1">
            <a:off x="4135785" y="2165985"/>
            <a:ext cx="10016430" cy="0"/>
          </a:xfrm>
          <a:prstGeom prst="line">
            <a:avLst/>
          </a:prstGeom>
          <a:ln w="19050" cap="flat">
            <a:solidFill>
              <a:srgbClr val="CE007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9" name="AutoShape 9"/>
          <p:cNvSpPr/>
          <p:nvPr/>
        </p:nvSpPr>
        <p:spPr>
          <a:xfrm flipH="1">
            <a:off x="5639471" y="1501140"/>
            <a:ext cx="7010428" cy="0"/>
          </a:xfrm>
          <a:prstGeom prst="line">
            <a:avLst/>
          </a:prstGeom>
          <a:ln w="19050" cap="flat">
            <a:solidFill>
              <a:srgbClr val="CE007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10" name="TextBox 10"/>
          <p:cNvSpPr txBox="1"/>
          <p:nvPr/>
        </p:nvSpPr>
        <p:spPr>
          <a:xfrm>
            <a:off x="5741778" y="3004992"/>
            <a:ext cx="8907850" cy="557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1" spc="42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Prénom</a:t>
            </a:r>
            <a:r>
              <a:rPr lang="en-US" sz="2100" b="1" spc="42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/nom, </a:t>
            </a:r>
            <a:r>
              <a:rPr lang="en-US" sz="2100" b="1" spc="42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fonction</a:t>
            </a:r>
            <a:endParaRPr lang="en-US" sz="2100" b="1" spc="42" dirty="0">
              <a:solidFill>
                <a:srgbClr val="173D7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940"/>
              </a:lnSpc>
            </a:pPr>
            <a:r>
              <a:rPr lang="en-US" sz="2100" b="1" spc="42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Parent de XX en </a:t>
            </a:r>
            <a:r>
              <a:rPr lang="en-US" sz="2100" b="1" spc="42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classe</a:t>
            </a:r>
            <a:r>
              <a:rPr lang="en-US" sz="2100" b="1" spc="42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de...</a:t>
            </a:r>
          </a:p>
          <a:p>
            <a:pPr algn="l">
              <a:lnSpc>
                <a:spcPts val="2940"/>
              </a:lnSpc>
            </a:pPr>
            <a:r>
              <a:rPr lang="en-US" sz="2100" b="1" spc="42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XX en </a:t>
            </a:r>
            <a:r>
              <a:rPr lang="en-US" sz="2100" b="1" spc="42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classe</a:t>
            </a:r>
            <a:r>
              <a:rPr lang="en-US" sz="2100" b="1" spc="42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de...</a:t>
            </a:r>
          </a:p>
          <a:p>
            <a:pPr algn="l">
              <a:lnSpc>
                <a:spcPts val="2940"/>
              </a:lnSpc>
            </a:pPr>
            <a:endParaRPr lang="en-US" sz="2100" b="1" spc="42" dirty="0">
              <a:solidFill>
                <a:srgbClr val="173D7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940"/>
              </a:lnSpc>
            </a:pPr>
            <a:r>
              <a:rPr lang="en-US" sz="2100" b="1" spc="42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Prénom</a:t>
            </a:r>
            <a:r>
              <a:rPr lang="en-US" sz="2100" b="1" spc="42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/nom, </a:t>
            </a:r>
            <a:r>
              <a:rPr lang="en-US" sz="2100" b="1" spc="42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fonction</a:t>
            </a:r>
            <a:endParaRPr lang="en-US" sz="2100" b="1" spc="42" dirty="0">
              <a:solidFill>
                <a:srgbClr val="173D7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940"/>
              </a:lnSpc>
            </a:pPr>
            <a:r>
              <a:rPr lang="en-US" sz="2100" b="1" spc="42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Parent de XX en </a:t>
            </a:r>
            <a:r>
              <a:rPr lang="en-US" sz="2100" b="1" spc="42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classe</a:t>
            </a:r>
            <a:r>
              <a:rPr lang="en-US" sz="2100" b="1" spc="42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de...</a:t>
            </a:r>
          </a:p>
          <a:p>
            <a:pPr algn="l">
              <a:lnSpc>
                <a:spcPts val="2940"/>
              </a:lnSpc>
            </a:pPr>
            <a:r>
              <a:rPr lang="en-US" sz="2100" b="1" spc="42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XX en </a:t>
            </a:r>
            <a:r>
              <a:rPr lang="en-US" sz="2100" b="1" spc="42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classe</a:t>
            </a:r>
            <a:r>
              <a:rPr lang="en-US" sz="2100" b="1" spc="42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de...</a:t>
            </a:r>
          </a:p>
          <a:p>
            <a:pPr algn="l">
              <a:lnSpc>
                <a:spcPts val="2940"/>
              </a:lnSpc>
            </a:pPr>
            <a:endParaRPr lang="en-US" sz="2100" b="1" spc="42" dirty="0">
              <a:solidFill>
                <a:srgbClr val="173D7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940"/>
              </a:lnSpc>
            </a:pPr>
            <a:r>
              <a:rPr lang="en-US" sz="2100" b="1" spc="42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Prénom</a:t>
            </a:r>
            <a:r>
              <a:rPr lang="en-US" sz="2100" b="1" spc="42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/nom, </a:t>
            </a:r>
            <a:r>
              <a:rPr lang="en-US" sz="2100" b="1" spc="42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fonction</a:t>
            </a:r>
            <a:endParaRPr lang="en-US" sz="2100" b="1" spc="42" dirty="0">
              <a:solidFill>
                <a:srgbClr val="173D7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940"/>
              </a:lnSpc>
            </a:pPr>
            <a:r>
              <a:rPr lang="en-US" sz="2100" b="1" spc="42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Parent de XX en </a:t>
            </a:r>
            <a:r>
              <a:rPr lang="en-US" sz="2100" b="1" spc="42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classe</a:t>
            </a:r>
            <a:r>
              <a:rPr lang="en-US" sz="2100" b="1" spc="42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de...</a:t>
            </a:r>
          </a:p>
          <a:p>
            <a:pPr algn="l">
              <a:lnSpc>
                <a:spcPts val="2940"/>
              </a:lnSpc>
            </a:pPr>
            <a:r>
              <a:rPr lang="en-US" sz="2100" b="1" spc="42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XX en </a:t>
            </a:r>
            <a:r>
              <a:rPr lang="en-US" sz="2100" b="1" spc="42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classe</a:t>
            </a:r>
            <a:r>
              <a:rPr lang="en-US" sz="2100" b="1" spc="42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de...</a:t>
            </a:r>
          </a:p>
          <a:p>
            <a:pPr algn="l">
              <a:lnSpc>
                <a:spcPts val="2940"/>
              </a:lnSpc>
            </a:pPr>
            <a:endParaRPr lang="en-US" sz="2100" b="1" spc="42" dirty="0">
              <a:solidFill>
                <a:srgbClr val="173D7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940"/>
              </a:lnSpc>
            </a:pPr>
            <a:r>
              <a:rPr lang="en-US" sz="2100" b="1" spc="42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Prénom</a:t>
            </a:r>
            <a:r>
              <a:rPr lang="en-US" sz="2100" b="1" spc="42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/nom, </a:t>
            </a:r>
            <a:r>
              <a:rPr lang="en-US" sz="2100" b="1" spc="42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fonction</a:t>
            </a:r>
            <a:endParaRPr lang="en-US" sz="2100" b="1" spc="42" dirty="0">
              <a:solidFill>
                <a:srgbClr val="173D7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2940"/>
              </a:lnSpc>
            </a:pPr>
            <a:r>
              <a:rPr lang="en-US" sz="2100" b="1" spc="42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Parent de XX en </a:t>
            </a:r>
            <a:r>
              <a:rPr lang="en-US" sz="2100" b="1" spc="42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classe</a:t>
            </a:r>
            <a:r>
              <a:rPr lang="en-US" sz="2100" b="1" spc="42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de...</a:t>
            </a:r>
          </a:p>
          <a:p>
            <a:pPr algn="l">
              <a:lnSpc>
                <a:spcPts val="2940"/>
              </a:lnSpc>
            </a:pPr>
            <a:r>
              <a:rPr lang="en-US" sz="2100" b="1" spc="42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XX en </a:t>
            </a:r>
            <a:r>
              <a:rPr lang="en-US" sz="2100" b="1" spc="42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classe</a:t>
            </a:r>
            <a:r>
              <a:rPr lang="en-US" sz="2100" b="1" spc="42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de... ...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4034972" y="3062142"/>
            <a:ext cx="1135169" cy="1135169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034972" y="4523347"/>
            <a:ext cx="1135169" cy="1135169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034972" y="5984552"/>
            <a:ext cx="1135169" cy="1135169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034972" y="7445757"/>
            <a:ext cx="1135169" cy="1135169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7557637" y="9394438"/>
            <a:ext cx="240729" cy="50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CE007F"/>
                </a:solidFill>
                <a:latin typeface="Poppins Bold"/>
                <a:ea typeface="Poppins Bold"/>
                <a:cs typeface="Poppins Bold"/>
                <a:sym typeface="Poppins Bold"/>
              </a:rPr>
              <a:t>4</a:t>
            </a:r>
          </a:p>
        </p:txBody>
      </p:sp>
      <p:sp>
        <p:nvSpPr>
          <p:cNvPr id="20" name="Freeform 20"/>
          <p:cNvSpPr/>
          <p:nvPr/>
        </p:nvSpPr>
        <p:spPr>
          <a:xfrm>
            <a:off x="4023929" y="4523347"/>
            <a:ext cx="1146212" cy="1146212"/>
          </a:xfrm>
          <a:custGeom>
            <a:avLst/>
            <a:gdLst/>
            <a:ahLst/>
            <a:cxnLst/>
            <a:rect l="l" t="t" r="r" b="b"/>
            <a:pathLst>
              <a:path w="1146212" h="1146212">
                <a:moveTo>
                  <a:pt x="0" y="0"/>
                </a:moveTo>
                <a:lnTo>
                  <a:pt x="1146212" y="0"/>
                </a:lnTo>
                <a:lnTo>
                  <a:pt x="1146212" y="1146212"/>
                </a:lnTo>
                <a:lnTo>
                  <a:pt x="0" y="1146212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1" name="Freeform 21"/>
          <p:cNvSpPr/>
          <p:nvPr/>
        </p:nvSpPr>
        <p:spPr>
          <a:xfrm>
            <a:off x="4023929" y="3051029"/>
            <a:ext cx="1146212" cy="1146212"/>
          </a:xfrm>
          <a:custGeom>
            <a:avLst/>
            <a:gdLst/>
            <a:ahLst/>
            <a:cxnLst/>
            <a:rect l="l" t="t" r="r" b="b"/>
            <a:pathLst>
              <a:path w="1146212" h="1146212">
                <a:moveTo>
                  <a:pt x="0" y="0"/>
                </a:moveTo>
                <a:lnTo>
                  <a:pt x="1146212" y="0"/>
                </a:lnTo>
                <a:lnTo>
                  <a:pt x="1146212" y="1146212"/>
                </a:lnTo>
                <a:lnTo>
                  <a:pt x="0" y="1146212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2" name="Freeform 22"/>
          <p:cNvSpPr/>
          <p:nvPr/>
        </p:nvSpPr>
        <p:spPr>
          <a:xfrm>
            <a:off x="4023929" y="5979031"/>
            <a:ext cx="1146212" cy="1146212"/>
          </a:xfrm>
          <a:custGeom>
            <a:avLst/>
            <a:gdLst/>
            <a:ahLst/>
            <a:cxnLst/>
            <a:rect l="l" t="t" r="r" b="b"/>
            <a:pathLst>
              <a:path w="1146212" h="1146212">
                <a:moveTo>
                  <a:pt x="0" y="0"/>
                </a:moveTo>
                <a:lnTo>
                  <a:pt x="1146212" y="0"/>
                </a:lnTo>
                <a:lnTo>
                  <a:pt x="1146212" y="1146212"/>
                </a:lnTo>
                <a:lnTo>
                  <a:pt x="0" y="11462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3" name="Freeform 23"/>
          <p:cNvSpPr/>
          <p:nvPr/>
        </p:nvSpPr>
        <p:spPr>
          <a:xfrm>
            <a:off x="4023929" y="7430043"/>
            <a:ext cx="1146212" cy="1146212"/>
          </a:xfrm>
          <a:custGeom>
            <a:avLst/>
            <a:gdLst/>
            <a:ahLst/>
            <a:cxnLst/>
            <a:rect l="l" t="t" r="r" b="b"/>
            <a:pathLst>
              <a:path w="1146212" h="1146212">
                <a:moveTo>
                  <a:pt x="0" y="0"/>
                </a:moveTo>
                <a:lnTo>
                  <a:pt x="1146212" y="0"/>
                </a:lnTo>
                <a:lnTo>
                  <a:pt x="1146212" y="1146212"/>
                </a:lnTo>
                <a:lnTo>
                  <a:pt x="0" y="114621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394390">
            <a:off x="14450916" y="-3034119"/>
            <a:ext cx="10454404" cy="7622211"/>
          </a:xfrm>
          <a:custGeom>
            <a:avLst/>
            <a:gdLst/>
            <a:ahLst/>
            <a:cxnLst/>
            <a:rect l="l" t="t" r="r" b="b"/>
            <a:pathLst>
              <a:path w="10454404" h="7622211">
                <a:moveTo>
                  <a:pt x="0" y="0"/>
                </a:moveTo>
                <a:lnTo>
                  <a:pt x="10454404" y="0"/>
                </a:lnTo>
                <a:lnTo>
                  <a:pt x="10454404" y="7622211"/>
                </a:lnTo>
                <a:lnTo>
                  <a:pt x="0" y="76222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 rot="-1053307">
            <a:off x="15223516" y="1928313"/>
            <a:ext cx="12320380" cy="8957606"/>
          </a:xfrm>
          <a:custGeom>
            <a:avLst/>
            <a:gdLst/>
            <a:ahLst/>
            <a:cxnLst/>
            <a:rect l="l" t="t" r="r" b="b"/>
            <a:pathLst>
              <a:path w="12320380" h="8957606">
                <a:moveTo>
                  <a:pt x="0" y="0"/>
                </a:moveTo>
                <a:lnTo>
                  <a:pt x="12320380" y="0"/>
                </a:lnTo>
                <a:lnTo>
                  <a:pt x="12320380" y="8957606"/>
                </a:lnTo>
                <a:lnTo>
                  <a:pt x="0" y="8957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 rot="-6619857">
            <a:off x="-6427673" y="5402609"/>
            <a:ext cx="9865950" cy="7193175"/>
          </a:xfrm>
          <a:custGeom>
            <a:avLst/>
            <a:gdLst/>
            <a:ahLst/>
            <a:cxnLst/>
            <a:rect l="l" t="t" r="r" b="b"/>
            <a:pathLst>
              <a:path w="9865950" h="7193175">
                <a:moveTo>
                  <a:pt x="0" y="0"/>
                </a:moveTo>
                <a:lnTo>
                  <a:pt x="9865950" y="0"/>
                </a:lnTo>
                <a:lnTo>
                  <a:pt x="9865950" y="7193175"/>
                </a:lnTo>
                <a:lnTo>
                  <a:pt x="0" y="71931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rot="-3409206">
            <a:off x="-9545411" y="-1354871"/>
            <a:ext cx="12320380" cy="8957606"/>
          </a:xfrm>
          <a:custGeom>
            <a:avLst/>
            <a:gdLst/>
            <a:ahLst/>
            <a:cxnLst/>
            <a:rect l="l" t="t" r="r" b="b"/>
            <a:pathLst>
              <a:path w="12320380" h="8957606">
                <a:moveTo>
                  <a:pt x="0" y="0"/>
                </a:moveTo>
                <a:lnTo>
                  <a:pt x="12320380" y="0"/>
                </a:lnTo>
                <a:lnTo>
                  <a:pt x="12320380" y="8957607"/>
                </a:lnTo>
                <a:lnTo>
                  <a:pt x="0" y="89576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TextBox 6"/>
          <p:cNvSpPr txBox="1"/>
          <p:nvPr/>
        </p:nvSpPr>
        <p:spPr>
          <a:xfrm>
            <a:off x="4435721" y="383857"/>
            <a:ext cx="10313118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ENSEMBLE, AVEC VOUS,</a:t>
            </a:r>
          </a:p>
          <a:p>
            <a:pPr algn="ctr">
              <a:lnSpc>
                <a:spcPts val="5040"/>
              </a:lnSpc>
            </a:pPr>
            <a:r>
              <a:rPr lang="en-US" sz="3600" b="1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POUR ACCOMPLIR LES 5 MISSIONS DE L’APEL</a:t>
            </a:r>
          </a:p>
        </p:txBody>
      </p:sp>
      <p:sp>
        <p:nvSpPr>
          <p:cNvPr id="7" name="AutoShape 7"/>
          <p:cNvSpPr/>
          <p:nvPr/>
        </p:nvSpPr>
        <p:spPr>
          <a:xfrm flipH="1">
            <a:off x="6781800" y="952500"/>
            <a:ext cx="5485358" cy="0"/>
          </a:xfrm>
          <a:prstGeom prst="line">
            <a:avLst/>
          </a:prstGeom>
          <a:ln w="19050" cap="flat">
            <a:solidFill>
              <a:srgbClr val="CE007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fr-FR"/>
          </a:p>
        </p:txBody>
      </p:sp>
      <p:sp>
        <p:nvSpPr>
          <p:cNvPr id="8" name="AutoShape 8"/>
          <p:cNvSpPr/>
          <p:nvPr/>
        </p:nvSpPr>
        <p:spPr>
          <a:xfrm flipH="1">
            <a:off x="4435720" y="1664017"/>
            <a:ext cx="10313118" cy="0"/>
          </a:xfrm>
          <a:prstGeom prst="line">
            <a:avLst/>
          </a:prstGeom>
          <a:ln w="19050" cap="flat">
            <a:solidFill>
              <a:srgbClr val="CE007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fr-FR"/>
          </a:p>
        </p:txBody>
      </p:sp>
      <p:grpSp>
        <p:nvGrpSpPr>
          <p:cNvPr id="9" name="Group 9"/>
          <p:cNvGrpSpPr/>
          <p:nvPr/>
        </p:nvGrpSpPr>
        <p:grpSpPr>
          <a:xfrm>
            <a:off x="6509907" y="4817098"/>
            <a:ext cx="5268186" cy="4239284"/>
            <a:chOff x="83820" y="1018540"/>
            <a:chExt cx="13037820" cy="1049147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037820" cy="10491470"/>
            </a:xfrm>
            <a:custGeom>
              <a:avLst/>
              <a:gdLst/>
              <a:ahLst/>
              <a:cxnLst/>
              <a:rect l="l" t="t" r="r" b="b"/>
              <a:pathLst>
                <a:path w="13037820" h="10491470">
                  <a:moveTo>
                    <a:pt x="3798570" y="791210"/>
                  </a:moveTo>
                  <a:cubicBezTo>
                    <a:pt x="1548130" y="1852930"/>
                    <a:pt x="0" y="3540760"/>
                    <a:pt x="110490" y="6107430"/>
                  </a:cubicBezTo>
                  <a:cubicBezTo>
                    <a:pt x="134620" y="6667500"/>
                    <a:pt x="254000" y="7228840"/>
                    <a:pt x="515620" y="7724140"/>
                  </a:cubicBezTo>
                  <a:cubicBezTo>
                    <a:pt x="1178560" y="8980170"/>
                    <a:pt x="2620010" y="9602470"/>
                    <a:pt x="3995420" y="9954260"/>
                  </a:cubicBezTo>
                  <a:cubicBezTo>
                    <a:pt x="5419090" y="10318750"/>
                    <a:pt x="6921500" y="10491470"/>
                    <a:pt x="8359140" y="10189210"/>
                  </a:cubicBezTo>
                  <a:cubicBezTo>
                    <a:pt x="9796780" y="9885680"/>
                    <a:pt x="11168380" y="9057640"/>
                    <a:pt x="11893550" y="7780020"/>
                  </a:cubicBezTo>
                  <a:cubicBezTo>
                    <a:pt x="13037820" y="5765800"/>
                    <a:pt x="12245340" y="2998470"/>
                    <a:pt x="10411460" y="1581150"/>
                  </a:cubicBezTo>
                  <a:cubicBezTo>
                    <a:pt x="8577580" y="163830"/>
                    <a:pt x="5976620" y="0"/>
                    <a:pt x="3798570" y="791210"/>
                  </a:cubicBezTo>
                </a:path>
              </a:pathLst>
            </a:custGeom>
            <a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588485" y="2571109"/>
            <a:ext cx="5079216" cy="1425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· </a:t>
            </a:r>
            <a:r>
              <a:rPr lang="en-US" sz="2000" b="1" spc="40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Défendre</a:t>
            </a:r>
            <a:r>
              <a:rPr lang="en-US" sz="2000" b="1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la liberté </a:t>
            </a:r>
            <a:r>
              <a:rPr lang="en-US" sz="2000" b="1" spc="40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d’enseignement</a:t>
            </a:r>
            <a:r>
              <a:rPr lang="en-US" sz="2000" b="1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et le libre choix de </a:t>
            </a:r>
            <a:r>
              <a:rPr lang="en-US" sz="2000" b="1" spc="40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l’école</a:t>
            </a:r>
            <a:r>
              <a:rPr lang="en-US" sz="2000" b="1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, </a:t>
            </a:r>
            <a:r>
              <a:rPr lang="en-US" sz="2000" b="1" spc="40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promouvoir</a:t>
            </a:r>
            <a:r>
              <a:rPr lang="en-US" sz="2000" b="1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le </a:t>
            </a:r>
            <a:r>
              <a:rPr lang="en-US" sz="2000" b="1" spc="40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caractère</a:t>
            </a:r>
            <a:r>
              <a:rPr lang="en-US" sz="2000" b="1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propre de </a:t>
            </a:r>
            <a:r>
              <a:rPr lang="en-US" sz="2000" b="1" spc="40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l’Enseignement</a:t>
            </a:r>
            <a:r>
              <a:rPr lang="en-US" sz="2000" b="1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00" b="1" spc="40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catholique</a:t>
            </a:r>
            <a:endParaRPr lang="en-US" sz="2000" b="1" spc="40" dirty="0">
              <a:solidFill>
                <a:srgbClr val="173D76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1609309" y="4540549"/>
            <a:ext cx="5752652" cy="1425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· </a:t>
            </a:r>
            <a:r>
              <a:rPr lang="en-US" sz="2000" b="1" spc="40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Représenter</a:t>
            </a:r>
            <a:r>
              <a:rPr lang="en-US" sz="2000" b="1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00" b="1" spc="40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toutes</a:t>
            </a:r>
            <a:r>
              <a:rPr lang="en-US" sz="2000" b="1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les </a:t>
            </a:r>
            <a:r>
              <a:rPr lang="en-US" sz="2000" b="1" spc="40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familles</a:t>
            </a:r>
            <a:r>
              <a:rPr lang="en-US" sz="2000" b="1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de </a:t>
            </a:r>
            <a:r>
              <a:rPr lang="en-US" sz="2000" b="1" spc="40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l’établissement</a:t>
            </a:r>
            <a:r>
              <a:rPr lang="en-US" sz="2000" b="1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00" b="1" spc="40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auprès</a:t>
            </a:r>
            <a:r>
              <a:rPr lang="en-US" sz="2000" b="1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de </a:t>
            </a:r>
            <a:r>
              <a:rPr lang="en-US" sz="2000" b="1" spc="40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l’institution</a:t>
            </a:r>
            <a:r>
              <a:rPr lang="en-US" sz="2000" b="1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00" b="1" spc="40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scolaire</a:t>
            </a:r>
            <a:r>
              <a:rPr lang="en-US" sz="2000" b="1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et des </a:t>
            </a:r>
            <a:r>
              <a:rPr lang="en-US" sz="2000" b="1" spc="40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pouvoirs</a:t>
            </a:r>
            <a:r>
              <a:rPr lang="en-US" sz="2000" b="1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publics et de </a:t>
            </a:r>
            <a:r>
              <a:rPr lang="en-US" sz="2000" b="1" spc="40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toutes</a:t>
            </a:r>
            <a:r>
              <a:rPr lang="en-US" sz="2000" b="1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les </a:t>
            </a:r>
            <a:r>
              <a:rPr lang="en-US" sz="2000" b="1" spc="40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autorités</a:t>
            </a:r>
            <a:r>
              <a:rPr lang="en-US" sz="2000" b="1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00" b="1" spc="40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civiles</a:t>
            </a:r>
            <a:r>
              <a:rPr lang="en-US" sz="2000" b="1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ou religieuses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690327" y="8185150"/>
            <a:ext cx="3819580" cy="1073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spc="4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· Participer au débat éducatif en relation avec les pouvoirs publics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070806" y="4749800"/>
            <a:ext cx="3701939" cy="1073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· </a:t>
            </a:r>
            <a:r>
              <a:rPr lang="en-US" sz="2000" b="1" spc="40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Apporter</a:t>
            </a:r>
            <a:r>
              <a:rPr lang="en-US" sz="2000" b="1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00" b="1" spc="40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notre</a:t>
            </a:r>
            <a:r>
              <a:rPr lang="en-US" sz="2000" b="1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00" b="1" spc="40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soutien</a:t>
            </a:r>
            <a:r>
              <a:rPr lang="en-US" sz="2000" b="1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à </a:t>
            </a:r>
            <a:r>
              <a:rPr lang="en-US" sz="2000" b="1" spc="40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l’établissement</a:t>
            </a:r>
            <a:r>
              <a:rPr lang="en-US" sz="2000" b="1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et </a:t>
            </a:r>
            <a:r>
              <a:rPr lang="en-US" sz="2000" b="1" spc="40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contribuer</a:t>
            </a:r>
            <a:r>
              <a:rPr lang="en-US" sz="2000" b="1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à son animation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311249" y="8266679"/>
            <a:ext cx="4513001" cy="1425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spc="4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· Soutenir les parents dans l’exercice de leur responsabilité de premiers éducateurs, à l’école et en famille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7562437" y="9394438"/>
            <a:ext cx="231130" cy="50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CE007F"/>
                </a:solidFill>
                <a:latin typeface="Poppins Bold"/>
                <a:ea typeface="Poppins Bold"/>
                <a:cs typeface="Poppins Bold"/>
                <a:sym typeface="Poppins Bold"/>
              </a:rP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394390">
            <a:off x="14450916" y="-3034119"/>
            <a:ext cx="10454404" cy="7622211"/>
          </a:xfrm>
          <a:custGeom>
            <a:avLst/>
            <a:gdLst/>
            <a:ahLst/>
            <a:cxnLst/>
            <a:rect l="l" t="t" r="r" b="b"/>
            <a:pathLst>
              <a:path w="10454404" h="7622211">
                <a:moveTo>
                  <a:pt x="0" y="0"/>
                </a:moveTo>
                <a:lnTo>
                  <a:pt x="10454404" y="0"/>
                </a:lnTo>
                <a:lnTo>
                  <a:pt x="10454404" y="7622211"/>
                </a:lnTo>
                <a:lnTo>
                  <a:pt x="0" y="76222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 rot="-1053307">
            <a:off x="15223516" y="1928313"/>
            <a:ext cx="12320380" cy="8957606"/>
          </a:xfrm>
          <a:custGeom>
            <a:avLst/>
            <a:gdLst/>
            <a:ahLst/>
            <a:cxnLst/>
            <a:rect l="l" t="t" r="r" b="b"/>
            <a:pathLst>
              <a:path w="12320380" h="8957606">
                <a:moveTo>
                  <a:pt x="0" y="0"/>
                </a:moveTo>
                <a:lnTo>
                  <a:pt x="12320380" y="0"/>
                </a:lnTo>
                <a:lnTo>
                  <a:pt x="12320380" y="8957606"/>
                </a:lnTo>
                <a:lnTo>
                  <a:pt x="0" y="8957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 rot="-6619857">
            <a:off x="-6427673" y="5402609"/>
            <a:ext cx="9865950" cy="7193175"/>
          </a:xfrm>
          <a:custGeom>
            <a:avLst/>
            <a:gdLst/>
            <a:ahLst/>
            <a:cxnLst/>
            <a:rect l="l" t="t" r="r" b="b"/>
            <a:pathLst>
              <a:path w="9865950" h="7193175">
                <a:moveTo>
                  <a:pt x="0" y="0"/>
                </a:moveTo>
                <a:lnTo>
                  <a:pt x="9865950" y="0"/>
                </a:lnTo>
                <a:lnTo>
                  <a:pt x="9865950" y="7193175"/>
                </a:lnTo>
                <a:lnTo>
                  <a:pt x="0" y="71931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rot="-3409206">
            <a:off x="-9545411" y="-1354871"/>
            <a:ext cx="12320380" cy="8957606"/>
          </a:xfrm>
          <a:custGeom>
            <a:avLst/>
            <a:gdLst/>
            <a:ahLst/>
            <a:cxnLst/>
            <a:rect l="l" t="t" r="r" b="b"/>
            <a:pathLst>
              <a:path w="12320380" h="8957606">
                <a:moveTo>
                  <a:pt x="0" y="0"/>
                </a:moveTo>
                <a:lnTo>
                  <a:pt x="12320380" y="0"/>
                </a:lnTo>
                <a:lnTo>
                  <a:pt x="12320380" y="8957607"/>
                </a:lnTo>
                <a:lnTo>
                  <a:pt x="0" y="89576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TextBox 6"/>
          <p:cNvSpPr txBox="1"/>
          <p:nvPr/>
        </p:nvSpPr>
        <p:spPr>
          <a:xfrm>
            <a:off x="3518738" y="638096"/>
            <a:ext cx="10640764" cy="19278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ENSEMBLE, AVEC VOUS,</a:t>
            </a:r>
          </a:p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DANS UN MOUVEMENT NATIONAL</a:t>
            </a:r>
          </a:p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QUI REUNIT PLUS D’1 MILLION DE PARENTS</a:t>
            </a:r>
          </a:p>
        </p:txBody>
      </p:sp>
      <p:sp>
        <p:nvSpPr>
          <p:cNvPr id="7" name="AutoShape 7"/>
          <p:cNvSpPr/>
          <p:nvPr/>
        </p:nvSpPr>
        <p:spPr>
          <a:xfrm flipH="1">
            <a:off x="6082302" y="1200071"/>
            <a:ext cx="5268186" cy="0"/>
          </a:xfrm>
          <a:prstGeom prst="line">
            <a:avLst/>
          </a:prstGeom>
          <a:ln w="19050" cap="flat">
            <a:solidFill>
              <a:srgbClr val="CE007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8" name="AutoShape 8"/>
          <p:cNvSpPr/>
          <p:nvPr/>
        </p:nvSpPr>
        <p:spPr>
          <a:xfrm flipH="1">
            <a:off x="5046452" y="1918256"/>
            <a:ext cx="7589050" cy="0"/>
          </a:xfrm>
          <a:prstGeom prst="line">
            <a:avLst/>
          </a:prstGeom>
          <a:ln w="19050" cap="flat">
            <a:solidFill>
              <a:srgbClr val="CE007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grpSp>
        <p:nvGrpSpPr>
          <p:cNvPr id="9" name="Group 9"/>
          <p:cNvGrpSpPr/>
          <p:nvPr/>
        </p:nvGrpSpPr>
        <p:grpSpPr>
          <a:xfrm>
            <a:off x="2435374" y="4083172"/>
            <a:ext cx="5977096" cy="4809740"/>
            <a:chOff x="83820" y="1018540"/>
            <a:chExt cx="13037820" cy="1049147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037820" cy="10491470"/>
            </a:xfrm>
            <a:custGeom>
              <a:avLst/>
              <a:gdLst/>
              <a:ahLst/>
              <a:cxnLst/>
              <a:rect l="l" t="t" r="r" b="b"/>
              <a:pathLst>
                <a:path w="13037820" h="10491470">
                  <a:moveTo>
                    <a:pt x="3798570" y="791210"/>
                  </a:moveTo>
                  <a:cubicBezTo>
                    <a:pt x="1548130" y="1852930"/>
                    <a:pt x="0" y="3540760"/>
                    <a:pt x="110490" y="6107430"/>
                  </a:cubicBezTo>
                  <a:cubicBezTo>
                    <a:pt x="134620" y="6667500"/>
                    <a:pt x="254000" y="7228840"/>
                    <a:pt x="515620" y="7724140"/>
                  </a:cubicBezTo>
                  <a:cubicBezTo>
                    <a:pt x="1178560" y="8980170"/>
                    <a:pt x="2620010" y="9602470"/>
                    <a:pt x="3995420" y="9954260"/>
                  </a:cubicBezTo>
                  <a:cubicBezTo>
                    <a:pt x="5419090" y="10318750"/>
                    <a:pt x="6921500" y="10491470"/>
                    <a:pt x="8359140" y="10189210"/>
                  </a:cubicBezTo>
                  <a:cubicBezTo>
                    <a:pt x="9796780" y="9885680"/>
                    <a:pt x="11168380" y="9057640"/>
                    <a:pt x="11893550" y="7780020"/>
                  </a:cubicBezTo>
                  <a:cubicBezTo>
                    <a:pt x="13037820" y="5765800"/>
                    <a:pt x="12245340" y="2998470"/>
                    <a:pt x="10411460" y="1581150"/>
                  </a:cubicBezTo>
                  <a:cubicBezTo>
                    <a:pt x="8577580" y="163830"/>
                    <a:pt x="5976620" y="0"/>
                    <a:pt x="3798570" y="791210"/>
                  </a:cubicBezTo>
                </a:path>
              </a:pathLst>
            </a:custGeom>
            <a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1" name="AutoShape 11"/>
          <p:cNvSpPr/>
          <p:nvPr/>
        </p:nvSpPr>
        <p:spPr>
          <a:xfrm flipH="1" flipV="1">
            <a:off x="4230508" y="2576134"/>
            <a:ext cx="9318129" cy="1"/>
          </a:xfrm>
          <a:prstGeom prst="line">
            <a:avLst/>
          </a:prstGeom>
          <a:ln w="19050" cap="flat">
            <a:solidFill>
              <a:srgbClr val="CE007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 dirty="0"/>
          </a:p>
        </p:txBody>
      </p:sp>
      <p:sp>
        <p:nvSpPr>
          <p:cNvPr id="12" name="TextBox 12"/>
          <p:cNvSpPr txBox="1"/>
          <p:nvPr/>
        </p:nvSpPr>
        <p:spPr>
          <a:xfrm>
            <a:off x="9741737" y="5238997"/>
            <a:ext cx="5883068" cy="1425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· La première Apel a </a:t>
            </a:r>
            <a:r>
              <a:rPr lang="en-US" sz="2000" b="1" spc="40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été</a:t>
            </a:r>
            <a:r>
              <a:rPr lang="en-US" sz="2000" b="1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00" b="1" spc="40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créée</a:t>
            </a:r>
            <a:r>
              <a:rPr lang="en-US" sz="2000" b="1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à Marseille en 1930, par des parents </a:t>
            </a:r>
            <a:r>
              <a:rPr lang="en-US" sz="2000" b="1" spc="40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d'élèves</a:t>
            </a:r>
            <a:r>
              <a:rPr lang="en-US" sz="2000" b="1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00" b="1" spc="40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désireux</a:t>
            </a:r>
            <a:r>
              <a:rPr lang="en-US" sz="2000" b="1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d'être </a:t>
            </a:r>
            <a:r>
              <a:rPr lang="en-US" sz="2000" b="1" spc="40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associés</a:t>
            </a:r>
            <a:r>
              <a:rPr lang="en-US" sz="2000" b="1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à la vie des </a:t>
            </a:r>
            <a:r>
              <a:rPr lang="en-US" sz="2000" b="1" spc="40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établissements</a:t>
            </a:r>
            <a:r>
              <a:rPr lang="en-US" sz="2000" b="1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00" b="1" spc="40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scolaires</a:t>
            </a:r>
            <a:r>
              <a:rPr lang="en-US" sz="2000" b="1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de </a:t>
            </a:r>
            <a:r>
              <a:rPr lang="en-US" sz="2000" b="1" spc="40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leurs</a:t>
            </a:r>
            <a:r>
              <a:rPr lang="en-US" sz="2000" b="1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enfants.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7564744" y="9394438"/>
            <a:ext cx="226516" cy="50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CE007F"/>
                </a:solidFill>
                <a:latin typeface="Poppins Bold"/>
                <a:ea typeface="Poppins Bold"/>
                <a:cs typeface="Poppins Bold"/>
                <a:sym typeface="Poppins Bold"/>
              </a:rPr>
              <a:t>6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428986" y="7105580"/>
            <a:ext cx="6508570" cy="1073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spc="4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· </a:t>
            </a:r>
            <a:r>
              <a:rPr lang="en-US" sz="2000" b="1" u="none" strike="noStrike" spc="4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Chaque jour, des milliers de bénévoles collaborent activement aux projets éducatifs des établissements.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144000" y="3724840"/>
            <a:ext cx="7078543" cy="1073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2800"/>
              </a:lnSpc>
              <a:spcBef>
                <a:spcPct val="0"/>
              </a:spcBef>
            </a:pPr>
            <a:r>
              <a:rPr lang="en-US" sz="2000" b="1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· </a:t>
            </a:r>
            <a:r>
              <a:rPr lang="en-US" sz="2000" b="1" u="none" strike="noStrike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Nous </a:t>
            </a:r>
            <a:r>
              <a:rPr lang="en-US" sz="2000" b="1" u="none" strike="noStrike" spc="40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nous</a:t>
            </a:r>
            <a:r>
              <a:rPr lang="en-US" sz="2000" b="1" u="none" strike="noStrike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00" b="1" u="none" strike="noStrike" spc="40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engageons</a:t>
            </a:r>
            <a:r>
              <a:rPr lang="en-US" sz="2000" b="1" u="none" strike="noStrike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pour </a:t>
            </a:r>
            <a:r>
              <a:rPr lang="en-US" sz="2000" b="1" u="none" strike="noStrike" spc="40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l'avenir</a:t>
            </a:r>
            <a:r>
              <a:rPr lang="en-US" sz="2000" b="1" u="none" strike="noStrike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de 2 millions </a:t>
            </a:r>
            <a:r>
              <a:rPr lang="en-US" sz="2000" b="1" u="none" strike="noStrike" spc="40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d'enfants</a:t>
            </a:r>
            <a:r>
              <a:rPr lang="en-US" sz="2000" b="1" u="none" strike="noStrike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00" b="1" u="none" strike="noStrike" spc="40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dont</a:t>
            </a:r>
            <a:r>
              <a:rPr lang="en-US" sz="2000" b="1" u="none" strike="noStrike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les parents </a:t>
            </a:r>
            <a:r>
              <a:rPr lang="en-US" sz="2000" b="1" u="none" strike="noStrike" spc="40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ont</a:t>
            </a:r>
            <a:r>
              <a:rPr lang="en-US" sz="2000" b="1" u="none" strike="noStrike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00" b="1" u="none" strike="noStrike" spc="40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librement</a:t>
            </a:r>
            <a:r>
              <a:rPr lang="en-US" sz="2000" b="1" u="none" strike="noStrike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00" b="1" u="none" strike="noStrike" spc="40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choisi</a:t>
            </a:r>
            <a:r>
              <a:rPr lang="en-US" sz="2000" b="1" u="none" strike="noStrike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un </a:t>
            </a:r>
            <a:r>
              <a:rPr lang="en-US" sz="2000" b="1" u="none" strike="noStrike" spc="40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établissement</a:t>
            </a:r>
            <a:r>
              <a:rPr lang="en-US" sz="2000" b="1" u="none" strike="noStrike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00" b="1" u="none" strike="noStrike" spc="40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scolaire</a:t>
            </a:r>
            <a:r>
              <a:rPr lang="en-US" sz="2000" b="1" u="none" strike="noStrike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et son </a:t>
            </a:r>
            <a:r>
              <a:rPr lang="en-US" sz="2000" b="1" u="none" strike="noStrike" spc="40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projet</a:t>
            </a:r>
            <a:r>
              <a:rPr lang="en-US" sz="2000" b="1" u="none" strike="noStrike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00" b="1" u="none" strike="noStrike" spc="40" dirty="0" err="1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éducatif</a:t>
            </a:r>
            <a:r>
              <a:rPr lang="en-US" sz="2000" b="1" u="none" strike="noStrike" spc="40" dirty="0">
                <a:solidFill>
                  <a:srgbClr val="173D76"/>
                </a:solidFill>
                <a:latin typeface="Poppins Bold"/>
                <a:ea typeface="Poppins Bold"/>
                <a:cs typeface="Poppins Bold"/>
                <a:sym typeface="Poppins Bold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394390">
            <a:off x="14624735" y="-2425232"/>
            <a:ext cx="10454404" cy="7622211"/>
          </a:xfrm>
          <a:custGeom>
            <a:avLst/>
            <a:gdLst/>
            <a:ahLst/>
            <a:cxnLst/>
            <a:rect l="l" t="t" r="r" b="b"/>
            <a:pathLst>
              <a:path w="10454404" h="7622211">
                <a:moveTo>
                  <a:pt x="0" y="0"/>
                </a:moveTo>
                <a:lnTo>
                  <a:pt x="10454405" y="0"/>
                </a:lnTo>
                <a:lnTo>
                  <a:pt x="10454405" y="7622211"/>
                </a:lnTo>
                <a:lnTo>
                  <a:pt x="0" y="76222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 rot="-1053307">
            <a:off x="11872399" y="3775934"/>
            <a:ext cx="12320380" cy="8957606"/>
          </a:xfrm>
          <a:custGeom>
            <a:avLst/>
            <a:gdLst/>
            <a:ahLst/>
            <a:cxnLst/>
            <a:rect l="l" t="t" r="r" b="b"/>
            <a:pathLst>
              <a:path w="12320380" h="8957606">
                <a:moveTo>
                  <a:pt x="0" y="0"/>
                </a:moveTo>
                <a:lnTo>
                  <a:pt x="12320379" y="0"/>
                </a:lnTo>
                <a:lnTo>
                  <a:pt x="12320379" y="8957606"/>
                </a:lnTo>
                <a:lnTo>
                  <a:pt x="0" y="89576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 rot="-6619857">
            <a:off x="-6820624" y="4405145"/>
            <a:ext cx="9865950" cy="7193175"/>
          </a:xfrm>
          <a:custGeom>
            <a:avLst/>
            <a:gdLst/>
            <a:ahLst/>
            <a:cxnLst/>
            <a:rect l="l" t="t" r="r" b="b"/>
            <a:pathLst>
              <a:path w="9865950" h="7193175">
                <a:moveTo>
                  <a:pt x="0" y="0"/>
                </a:moveTo>
                <a:lnTo>
                  <a:pt x="9865950" y="0"/>
                </a:lnTo>
                <a:lnTo>
                  <a:pt x="9865950" y="7193174"/>
                </a:lnTo>
                <a:lnTo>
                  <a:pt x="0" y="71931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rot="-3409206">
            <a:off x="-6160190" y="-3717109"/>
            <a:ext cx="12320380" cy="8957606"/>
          </a:xfrm>
          <a:custGeom>
            <a:avLst/>
            <a:gdLst/>
            <a:ahLst/>
            <a:cxnLst/>
            <a:rect l="l" t="t" r="r" b="b"/>
            <a:pathLst>
              <a:path w="12320380" h="8957606">
                <a:moveTo>
                  <a:pt x="0" y="0"/>
                </a:moveTo>
                <a:lnTo>
                  <a:pt x="12320380" y="0"/>
                </a:lnTo>
                <a:lnTo>
                  <a:pt x="12320380" y="8957606"/>
                </a:lnTo>
                <a:lnTo>
                  <a:pt x="0" y="89576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TextBox 6"/>
          <p:cNvSpPr txBox="1"/>
          <p:nvPr/>
        </p:nvSpPr>
        <p:spPr>
          <a:xfrm>
            <a:off x="17582864" y="9394438"/>
            <a:ext cx="190277" cy="50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CE007F"/>
                </a:solidFill>
                <a:latin typeface="Poppins Bold"/>
                <a:ea typeface="Poppins Bold"/>
                <a:cs typeface="Poppins Bold"/>
                <a:sym typeface="Poppins Bold"/>
              </a:rPr>
              <a:t>7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991736" y="914400"/>
            <a:ext cx="9104036" cy="754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8"/>
              </a:lnSpc>
            </a:pPr>
            <a:r>
              <a:rPr lang="en-US" sz="4291" b="1" i="1" dirty="0" err="1">
                <a:solidFill>
                  <a:srgbClr val="173D76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Découvrez</a:t>
            </a:r>
            <a:r>
              <a:rPr lang="en-US" sz="4291" b="1" i="1" dirty="0">
                <a:solidFill>
                  <a:srgbClr val="173D76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Famille &amp; Education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63132" y="1800843"/>
            <a:ext cx="7161244" cy="325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sz="2050" dirty="0" err="1">
                <a:solidFill>
                  <a:srgbClr val="173D76"/>
                </a:solidFill>
                <a:latin typeface="Poppins"/>
                <a:ea typeface="Poppins"/>
                <a:cs typeface="Poppins"/>
                <a:sym typeface="Poppins"/>
              </a:rPr>
              <a:t>Votre</a:t>
            </a:r>
            <a:r>
              <a:rPr lang="en-US" sz="2050" dirty="0">
                <a:solidFill>
                  <a:srgbClr val="173D76"/>
                </a:solidFill>
                <a:latin typeface="Poppins"/>
                <a:ea typeface="Poppins"/>
                <a:cs typeface="Poppins"/>
                <a:sym typeface="Poppins"/>
              </a:rPr>
              <a:t> magazine, </a:t>
            </a:r>
            <a:r>
              <a:rPr lang="en-US" sz="2050" dirty="0" err="1">
                <a:solidFill>
                  <a:srgbClr val="173D76"/>
                </a:solidFill>
                <a:latin typeface="Poppins"/>
                <a:ea typeface="Poppins"/>
                <a:cs typeface="Poppins"/>
                <a:sym typeface="Poppins"/>
              </a:rPr>
              <a:t>adressé</a:t>
            </a:r>
            <a:r>
              <a:rPr lang="en-US" sz="2050" dirty="0">
                <a:solidFill>
                  <a:srgbClr val="173D76"/>
                </a:solidFill>
                <a:latin typeface="Poppins"/>
                <a:ea typeface="Poppins"/>
                <a:cs typeface="Poppins"/>
                <a:sym typeface="Poppins"/>
              </a:rPr>
              <a:t> chez </a:t>
            </a:r>
            <a:r>
              <a:rPr lang="en-US" sz="2050" dirty="0" err="1">
                <a:solidFill>
                  <a:srgbClr val="173D76"/>
                </a:solidFill>
                <a:latin typeface="Poppins"/>
                <a:ea typeface="Poppins"/>
                <a:cs typeface="Poppins"/>
                <a:sym typeface="Poppins"/>
              </a:rPr>
              <a:t>vous</a:t>
            </a:r>
            <a:r>
              <a:rPr lang="en-US" sz="2050" dirty="0">
                <a:solidFill>
                  <a:srgbClr val="173D76"/>
                </a:solidFill>
                <a:latin typeface="Poppins"/>
                <a:ea typeface="Poppins"/>
                <a:cs typeface="Poppins"/>
                <a:sym typeface="Poppins"/>
              </a:rPr>
              <a:t> par l’Apel</a:t>
            </a:r>
            <a:endParaRPr lang="en-US" sz="2050" dirty="0">
              <a:solidFill>
                <a:srgbClr val="173D76"/>
              </a:solidFill>
              <a:latin typeface="Poppins"/>
              <a:ea typeface="Poppins"/>
              <a:cs typeface="Poppins"/>
            </a:endParaRPr>
          </a:p>
        </p:txBody>
      </p:sp>
      <p:pic>
        <p:nvPicPr>
          <p:cNvPr id="10" name="Média en ligne 9" title="FE video atelier YOUTUBE 2020 0623">
            <a:hlinkClick r:id="" action="ppaction://media"/>
            <a:extLst>
              <a:ext uri="{FF2B5EF4-FFF2-40B4-BE49-F238E27FC236}">
                <a16:creationId xmlns:a16="http://schemas.microsoft.com/office/drawing/2014/main" id="{912CBC0B-A0D8-2B2B-F8D8-D01CD6A8397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4618262" y="3197468"/>
            <a:ext cx="9846774" cy="562121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394390">
            <a:off x="14624735" y="-2425232"/>
            <a:ext cx="10454404" cy="7622211"/>
          </a:xfrm>
          <a:custGeom>
            <a:avLst/>
            <a:gdLst/>
            <a:ahLst/>
            <a:cxnLst/>
            <a:rect l="l" t="t" r="r" b="b"/>
            <a:pathLst>
              <a:path w="10454404" h="7622211">
                <a:moveTo>
                  <a:pt x="0" y="0"/>
                </a:moveTo>
                <a:lnTo>
                  <a:pt x="10454405" y="0"/>
                </a:lnTo>
                <a:lnTo>
                  <a:pt x="10454405" y="7622211"/>
                </a:lnTo>
                <a:lnTo>
                  <a:pt x="0" y="76222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 rot="-1053307">
            <a:off x="11872399" y="3775934"/>
            <a:ext cx="12320380" cy="8957606"/>
          </a:xfrm>
          <a:custGeom>
            <a:avLst/>
            <a:gdLst/>
            <a:ahLst/>
            <a:cxnLst/>
            <a:rect l="l" t="t" r="r" b="b"/>
            <a:pathLst>
              <a:path w="12320380" h="8957606">
                <a:moveTo>
                  <a:pt x="0" y="0"/>
                </a:moveTo>
                <a:lnTo>
                  <a:pt x="12320379" y="0"/>
                </a:lnTo>
                <a:lnTo>
                  <a:pt x="12320379" y="8957606"/>
                </a:lnTo>
                <a:lnTo>
                  <a:pt x="0" y="8957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 rot="-6619857">
            <a:off x="-6820624" y="4405145"/>
            <a:ext cx="9865950" cy="7193175"/>
          </a:xfrm>
          <a:custGeom>
            <a:avLst/>
            <a:gdLst/>
            <a:ahLst/>
            <a:cxnLst/>
            <a:rect l="l" t="t" r="r" b="b"/>
            <a:pathLst>
              <a:path w="9865950" h="7193175">
                <a:moveTo>
                  <a:pt x="0" y="0"/>
                </a:moveTo>
                <a:lnTo>
                  <a:pt x="9865950" y="0"/>
                </a:lnTo>
                <a:lnTo>
                  <a:pt x="9865950" y="7193174"/>
                </a:lnTo>
                <a:lnTo>
                  <a:pt x="0" y="71931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rot="-3409206">
            <a:off x="-6160190" y="-3717109"/>
            <a:ext cx="12320380" cy="8957606"/>
          </a:xfrm>
          <a:custGeom>
            <a:avLst/>
            <a:gdLst/>
            <a:ahLst/>
            <a:cxnLst/>
            <a:rect l="l" t="t" r="r" b="b"/>
            <a:pathLst>
              <a:path w="12320380" h="8957606">
                <a:moveTo>
                  <a:pt x="0" y="0"/>
                </a:moveTo>
                <a:lnTo>
                  <a:pt x="12320380" y="0"/>
                </a:lnTo>
                <a:lnTo>
                  <a:pt x="12320380" y="8957606"/>
                </a:lnTo>
                <a:lnTo>
                  <a:pt x="0" y="8957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TextBox 8"/>
          <p:cNvSpPr txBox="1"/>
          <p:nvPr/>
        </p:nvSpPr>
        <p:spPr>
          <a:xfrm>
            <a:off x="17562772" y="9394438"/>
            <a:ext cx="230460" cy="50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CE007F"/>
                </a:solidFill>
                <a:latin typeface="Poppins Bold"/>
                <a:ea typeface="Poppins Bold"/>
                <a:cs typeface="Poppins Bold"/>
                <a:sym typeface="Poppins Bold"/>
              </a:rPr>
              <a:t>8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233917" y="914400"/>
            <a:ext cx="7834110" cy="754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8"/>
              </a:lnSpc>
            </a:pPr>
            <a:r>
              <a:rPr lang="en-US" sz="4291" b="1" i="1">
                <a:solidFill>
                  <a:srgbClr val="173D76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Découvrez la ligne d’écoute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570351" y="1800843"/>
            <a:ext cx="7161244" cy="325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sz="2099">
                <a:solidFill>
                  <a:srgbClr val="173D76"/>
                </a:solidFill>
                <a:latin typeface="Poppins"/>
                <a:ea typeface="Poppins"/>
                <a:cs typeface="Poppins"/>
                <a:sym typeface="Poppins"/>
              </a:rPr>
              <a:t>de l’Apel</a:t>
            </a:r>
          </a:p>
        </p:txBody>
      </p:sp>
      <p:pic>
        <p:nvPicPr>
          <p:cNvPr id="12" name="Image 11" descr="Une image contenant texte, habits, personne, Visage humain&#10;&#10;Le contenu généré par l’IA peut être incorrect.">
            <a:extLst>
              <a:ext uri="{FF2B5EF4-FFF2-40B4-BE49-F238E27FC236}">
                <a16:creationId xmlns:a16="http://schemas.microsoft.com/office/drawing/2014/main" id="{C5EE64E0-A65E-23F0-8C71-45F4B6D669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739" y="2284243"/>
            <a:ext cx="10974523" cy="71444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394390">
            <a:off x="14624735" y="-2425232"/>
            <a:ext cx="10454404" cy="7622211"/>
          </a:xfrm>
          <a:custGeom>
            <a:avLst/>
            <a:gdLst/>
            <a:ahLst/>
            <a:cxnLst/>
            <a:rect l="l" t="t" r="r" b="b"/>
            <a:pathLst>
              <a:path w="10454404" h="7622211">
                <a:moveTo>
                  <a:pt x="0" y="0"/>
                </a:moveTo>
                <a:lnTo>
                  <a:pt x="10454405" y="0"/>
                </a:lnTo>
                <a:lnTo>
                  <a:pt x="10454405" y="7622211"/>
                </a:lnTo>
                <a:lnTo>
                  <a:pt x="0" y="76222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 rot="-1053307">
            <a:off x="11872399" y="3938745"/>
            <a:ext cx="12320380" cy="8957606"/>
          </a:xfrm>
          <a:custGeom>
            <a:avLst/>
            <a:gdLst/>
            <a:ahLst/>
            <a:cxnLst/>
            <a:rect l="l" t="t" r="r" b="b"/>
            <a:pathLst>
              <a:path w="12320380" h="8957606">
                <a:moveTo>
                  <a:pt x="0" y="0"/>
                </a:moveTo>
                <a:lnTo>
                  <a:pt x="12320379" y="0"/>
                </a:lnTo>
                <a:lnTo>
                  <a:pt x="12320379" y="8957606"/>
                </a:lnTo>
                <a:lnTo>
                  <a:pt x="0" y="8957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 rot="-6619857">
            <a:off x="-6820624" y="4567956"/>
            <a:ext cx="9865950" cy="7193175"/>
          </a:xfrm>
          <a:custGeom>
            <a:avLst/>
            <a:gdLst/>
            <a:ahLst/>
            <a:cxnLst/>
            <a:rect l="l" t="t" r="r" b="b"/>
            <a:pathLst>
              <a:path w="9865950" h="7193175">
                <a:moveTo>
                  <a:pt x="0" y="0"/>
                </a:moveTo>
                <a:lnTo>
                  <a:pt x="9865950" y="0"/>
                </a:lnTo>
                <a:lnTo>
                  <a:pt x="9865950" y="7193174"/>
                </a:lnTo>
                <a:lnTo>
                  <a:pt x="0" y="71931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rot="-3409206">
            <a:off x="-6160190" y="-3554298"/>
            <a:ext cx="12320380" cy="8957606"/>
          </a:xfrm>
          <a:custGeom>
            <a:avLst/>
            <a:gdLst/>
            <a:ahLst/>
            <a:cxnLst/>
            <a:rect l="l" t="t" r="r" b="b"/>
            <a:pathLst>
              <a:path w="12320380" h="8957606">
                <a:moveTo>
                  <a:pt x="0" y="0"/>
                </a:moveTo>
                <a:lnTo>
                  <a:pt x="12320380" y="0"/>
                </a:lnTo>
                <a:lnTo>
                  <a:pt x="12320380" y="8957606"/>
                </a:lnTo>
                <a:lnTo>
                  <a:pt x="0" y="8957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1378950" y="8712186"/>
            <a:ext cx="2214989" cy="515892"/>
          </a:xfrm>
          <a:custGeom>
            <a:avLst/>
            <a:gdLst/>
            <a:ahLst/>
            <a:cxnLst/>
            <a:rect l="l" t="t" r="r" b="b"/>
            <a:pathLst>
              <a:path w="2214989" h="515892">
                <a:moveTo>
                  <a:pt x="0" y="0"/>
                </a:moveTo>
                <a:lnTo>
                  <a:pt x="2214988" y="0"/>
                </a:lnTo>
                <a:lnTo>
                  <a:pt x="2214988" y="515892"/>
                </a:lnTo>
                <a:lnTo>
                  <a:pt x="0" y="5158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>
            <a:off x="7972257" y="7736293"/>
            <a:ext cx="2836128" cy="492777"/>
          </a:xfrm>
          <a:custGeom>
            <a:avLst/>
            <a:gdLst/>
            <a:ahLst/>
            <a:cxnLst/>
            <a:rect l="l" t="t" r="r" b="b"/>
            <a:pathLst>
              <a:path w="2836128" h="492777">
                <a:moveTo>
                  <a:pt x="0" y="0"/>
                </a:moveTo>
                <a:lnTo>
                  <a:pt x="2836128" y="0"/>
                </a:lnTo>
                <a:lnTo>
                  <a:pt x="2836128" y="492778"/>
                </a:lnTo>
                <a:lnTo>
                  <a:pt x="0" y="492778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>
              <a:alphaModFix amt="4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TextBox 8"/>
          <p:cNvSpPr txBox="1"/>
          <p:nvPr/>
        </p:nvSpPr>
        <p:spPr>
          <a:xfrm>
            <a:off x="17568651" y="9394438"/>
            <a:ext cx="218703" cy="50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CE007F"/>
                </a:solidFill>
                <a:latin typeface="Poppins Bold"/>
                <a:ea typeface="Poppins Bold"/>
                <a:cs typeface="Poppins Bold"/>
                <a:sym typeface="Poppins Bold"/>
              </a:rPr>
              <a:t>9</a:t>
            </a:r>
          </a:p>
        </p:txBody>
      </p:sp>
      <p:sp>
        <p:nvSpPr>
          <p:cNvPr id="9" name="Freeform 9"/>
          <p:cNvSpPr/>
          <p:nvPr/>
        </p:nvSpPr>
        <p:spPr>
          <a:xfrm>
            <a:off x="3938758" y="5688456"/>
            <a:ext cx="1964374" cy="1964374"/>
          </a:xfrm>
          <a:custGeom>
            <a:avLst/>
            <a:gdLst/>
            <a:ahLst/>
            <a:cxnLst/>
            <a:rect l="l" t="t" r="r" b="b"/>
            <a:pathLst>
              <a:path w="1964374" h="1964374">
                <a:moveTo>
                  <a:pt x="0" y="0"/>
                </a:moveTo>
                <a:lnTo>
                  <a:pt x="1964374" y="0"/>
                </a:lnTo>
                <a:lnTo>
                  <a:pt x="1964374" y="1964374"/>
                </a:lnTo>
                <a:lnTo>
                  <a:pt x="0" y="196437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10" name="Group 10"/>
          <p:cNvGrpSpPr>
            <a:grpSpLocks noChangeAspect="1"/>
          </p:cNvGrpSpPr>
          <p:nvPr/>
        </p:nvGrpSpPr>
        <p:grpSpPr>
          <a:xfrm rot="86634">
            <a:off x="6170325" y="5707549"/>
            <a:ext cx="1528103" cy="1009372"/>
            <a:chOff x="0" y="0"/>
            <a:chExt cx="5291188" cy="3495040"/>
          </a:xfrm>
        </p:grpSpPr>
        <p:sp>
          <p:nvSpPr>
            <p:cNvPr id="11" name="Freeform 11"/>
            <p:cNvSpPr/>
            <p:nvPr/>
          </p:nvSpPr>
          <p:spPr>
            <a:xfrm>
              <a:off x="63500" y="63500"/>
              <a:ext cx="5087366" cy="3368040"/>
            </a:xfrm>
            <a:custGeom>
              <a:avLst/>
              <a:gdLst/>
              <a:ahLst/>
              <a:cxnLst/>
              <a:rect l="l" t="t" r="r" b="b"/>
              <a:pathLst>
                <a:path w="5087366" h="3368040">
                  <a:moveTo>
                    <a:pt x="28829" y="2884551"/>
                  </a:moveTo>
                  <a:cubicBezTo>
                    <a:pt x="629285" y="3297428"/>
                    <a:pt x="1360932" y="2756662"/>
                    <a:pt x="1731391" y="2218055"/>
                  </a:cubicBezTo>
                  <a:cubicBezTo>
                    <a:pt x="1768856" y="2163572"/>
                    <a:pt x="1802384" y="2109470"/>
                    <a:pt x="1831340" y="2056765"/>
                  </a:cubicBezTo>
                  <a:lnTo>
                    <a:pt x="1831340" y="2056765"/>
                  </a:lnTo>
                  <a:cubicBezTo>
                    <a:pt x="2551303" y="748538"/>
                    <a:pt x="3267075" y="0"/>
                    <a:pt x="5087366" y="706374"/>
                  </a:cubicBezTo>
                  <a:lnTo>
                    <a:pt x="5068951" y="753745"/>
                  </a:lnTo>
                  <a:cubicBezTo>
                    <a:pt x="3282950" y="60706"/>
                    <a:pt x="2589911" y="783717"/>
                    <a:pt x="1875790" y="2081276"/>
                  </a:cubicBezTo>
                  <a:lnTo>
                    <a:pt x="1853565" y="2069084"/>
                  </a:lnTo>
                  <a:lnTo>
                    <a:pt x="1875790" y="2081276"/>
                  </a:lnTo>
                  <a:cubicBezTo>
                    <a:pt x="1845945" y="2135505"/>
                    <a:pt x="1811528" y="2191131"/>
                    <a:pt x="1773174" y="2246884"/>
                  </a:cubicBezTo>
                  <a:cubicBezTo>
                    <a:pt x="1403858" y="2783840"/>
                    <a:pt x="642239" y="3368040"/>
                    <a:pt x="0" y="2926334"/>
                  </a:cubicBezTo>
                  <a:close/>
                </a:path>
              </a:pathLst>
            </a:custGeom>
            <a:solidFill>
              <a:srgbClr val="173D76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4721352" y="369570"/>
              <a:ext cx="506222" cy="654050"/>
            </a:xfrm>
            <a:custGeom>
              <a:avLst/>
              <a:gdLst/>
              <a:ahLst/>
              <a:cxnLst/>
              <a:rect l="l" t="t" r="r" b="b"/>
              <a:pathLst>
                <a:path w="506222" h="654050">
                  <a:moveTo>
                    <a:pt x="32766" y="654050"/>
                  </a:moveTo>
                  <a:lnTo>
                    <a:pt x="0" y="575183"/>
                  </a:lnTo>
                  <a:lnTo>
                    <a:pt x="388874" y="414401"/>
                  </a:lnTo>
                  <a:lnTo>
                    <a:pt x="200152" y="38227"/>
                  </a:lnTo>
                  <a:lnTo>
                    <a:pt x="276479" y="0"/>
                  </a:lnTo>
                  <a:lnTo>
                    <a:pt x="506222" y="458216"/>
                  </a:lnTo>
                  <a:close/>
                </a:path>
              </a:pathLst>
            </a:custGeom>
            <a:solidFill>
              <a:srgbClr val="173D76"/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7817278" y="2509066"/>
            <a:ext cx="2991107" cy="6022362"/>
            <a:chOff x="0" y="0"/>
            <a:chExt cx="9461500" cy="19050000"/>
          </a:xfrm>
        </p:grpSpPr>
        <p:sp>
          <p:nvSpPr>
            <p:cNvPr id="14" name="Freeform 14"/>
            <p:cNvSpPr/>
            <p:nvPr/>
          </p:nvSpPr>
          <p:spPr>
            <a:xfrm>
              <a:off x="400304" y="312801"/>
              <a:ext cx="8650859" cy="18424398"/>
            </a:xfrm>
            <a:custGeom>
              <a:avLst/>
              <a:gdLst/>
              <a:ahLst/>
              <a:cxnLst/>
              <a:rect l="l" t="t" r="r" b="b"/>
              <a:pathLst>
                <a:path w="8650859" h="18424398">
                  <a:moveTo>
                    <a:pt x="7532370" y="18424398"/>
                  </a:moveTo>
                  <a:lnTo>
                    <a:pt x="1118489" y="18424398"/>
                  </a:lnTo>
                  <a:cubicBezTo>
                    <a:pt x="500761" y="18424398"/>
                    <a:pt x="0" y="17923636"/>
                    <a:pt x="0" y="17305910"/>
                  </a:cubicBezTo>
                  <a:lnTo>
                    <a:pt x="0" y="1118489"/>
                  </a:lnTo>
                  <a:cubicBezTo>
                    <a:pt x="0" y="500761"/>
                    <a:pt x="500761" y="0"/>
                    <a:pt x="1118489" y="0"/>
                  </a:cubicBezTo>
                  <a:lnTo>
                    <a:pt x="7532370" y="0"/>
                  </a:lnTo>
                  <a:cubicBezTo>
                    <a:pt x="8150098" y="0"/>
                    <a:pt x="8650859" y="500761"/>
                    <a:pt x="8650859" y="1118489"/>
                  </a:cubicBezTo>
                  <a:lnTo>
                    <a:pt x="8650859" y="17305910"/>
                  </a:lnTo>
                  <a:cubicBezTo>
                    <a:pt x="8650732" y="17923636"/>
                    <a:pt x="8150098" y="18424398"/>
                    <a:pt x="7532370" y="18424398"/>
                  </a:cubicBezTo>
                  <a:close/>
                </a:path>
              </a:pathLst>
            </a:custGeom>
            <a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 t="-897" b="-897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9461500" cy="19050000"/>
            </a:xfrm>
            <a:custGeom>
              <a:avLst/>
              <a:gdLst/>
              <a:ahLst/>
              <a:cxnLst/>
              <a:rect l="l" t="t" r="r" b="b"/>
              <a:pathLst>
                <a:path w="9461500" h="19050000">
                  <a:moveTo>
                    <a:pt x="9461500" y="19050000"/>
                  </a:moveTo>
                  <a:lnTo>
                    <a:pt x="0" y="19050000"/>
                  </a:lnTo>
                  <a:lnTo>
                    <a:pt x="0" y="0"/>
                  </a:lnTo>
                  <a:lnTo>
                    <a:pt x="9461500" y="0"/>
                  </a:lnTo>
                  <a:lnTo>
                    <a:pt x="9461500" y="19050000"/>
                  </a:lnTo>
                  <a:close/>
                </a:path>
              </a:pathLst>
            </a:custGeom>
            <a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2775586" y="4267185"/>
            <a:ext cx="4158790" cy="93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sz="2099" dirty="0">
                <a:solidFill>
                  <a:srgbClr val="173D76"/>
                </a:solidFill>
                <a:latin typeface="Poppins"/>
                <a:ea typeface="Poppins"/>
                <a:cs typeface="Poppins"/>
                <a:sym typeface="Poppins"/>
              </a:rPr>
              <a:t>L’Apel </a:t>
            </a:r>
            <a:r>
              <a:rPr lang="en-US" sz="2099" dirty="0" err="1">
                <a:solidFill>
                  <a:srgbClr val="173D76"/>
                </a:solidFill>
                <a:latin typeface="Poppins"/>
                <a:ea typeface="Poppins"/>
                <a:cs typeface="Poppins"/>
                <a:sym typeface="Poppins"/>
              </a:rPr>
              <a:t>vous</a:t>
            </a:r>
            <a:r>
              <a:rPr lang="en-US" sz="2099" dirty="0">
                <a:solidFill>
                  <a:srgbClr val="173D7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099" dirty="0" err="1">
                <a:solidFill>
                  <a:srgbClr val="173D76"/>
                </a:solidFill>
                <a:latin typeface="Poppins"/>
                <a:ea typeface="Poppins"/>
                <a:cs typeface="Poppins"/>
                <a:sym typeface="Poppins"/>
              </a:rPr>
              <a:t>représente</a:t>
            </a:r>
            <a:r>
              <a:rPr lang="en-US" sz="2099" dirty="0">
                <a:solidFill>
                  <a:srgbClr val="173D76"/>
                </a:solidFill>
                <a:latin typeface="Poppins"/>
                <a:ea typeface="Poppins"/>
                <a:cs typeface="Poppins"/>
                <a:sym typeface="Poppins"/>
              </a:rPr>
              <a:t> et </a:t>
            </a:r>
            <a:r>
              <a:rPr lang="en-US" sz="2099" dirty="0" err="1">
                <a:solidFill>
                  <a:srgbClr val="173D76"/>
                </a:solidFill>
                <a:latin typeface="Poppins"/>
                <a:ea typeface="Poppins"/>
                <a:cs typeface="Poppins"/>
                <a:sym typeface="Poppins"/>
              </a:rPr>
              <a:t>vous</a:t>
            </a:r>
            <a:r>
              <a:rPr lang="en-US" sz="2099" dirty="0">
                <a:solidFill>
                  <a:srgbClr val="173D7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099" dirty="0" err="1">
                <a:solidFill>
                  <a:srgbClr val="173D76"/>
                </a:solidFill>
                <a:latin typeface="Poppins"/>
                <a:ea typeface="Poppins"/>
                <a:cs typeface="Poppins"/>
                <a:sym typeface="Poppins"/>
              </a:rPr>
              <a:t>accompagne</a:t>
            </a:r>
            <a:r>
              <a:rPr lang="en-US" sz="2099" dirty="0">
                <a:solidFill>
                  <a:srgbClr val="173D76"/>
                </a:solidFill>
                <a:latin typeface="Poppins"/>
                <a:ea typeface="Poppins"/>
                <a:cs typeface="Poppins"/>
                <a:sym typeface="Poppins"/>
              </a:rPr>
              <a:t> tout au long de la </a:t>
            </a:r>
            <a:r>
              <a:rPr lang="en-US" sz="2099" dirty="0" err="1">
                <a:solidFill>
                  <a:srgbClr val="173D76"/>
                </a:solidFill>
                <a:latin typeface="Poppins"/>
                <a:ea typeface="Poppins"/>
                <a:cs typeface="Poppins"/>
                <a:sym typeface="Poppins"/>
              </a:rPr>
              <a:t>scolarité</a:t>
            </a:r>
            <a:r>
              <a:rPr lang="en-US" sz="2099" dirty="0">
                <a:solidFill>
                  <a:srgbClr val="173D76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US" sz="2099" dirty="0" err="1">
                <a:solidFill>
                  <a:srgbClr val="173D76"/>
                </a:solidFill>
                <a:latin typeface="Poppins"/>
                <a:ea typeface="Poppins"/>
                <a:cs typeface="Poppins"/>
                <a:sym typeface="Poppins"/>
              </a:rPr>
              <a:t>vos</a:t>
            </a:r>
            <a:r>
              <a:rPr lang="en-US" sz="2099" dirty="0">
                <a:solidFill>
                  <a:srgbClr val="173D76"/>
                </a:solidFill>
                <a:latin typeface="Poppins"/>
                <a:ea typeface="Poppins"/>
                <a:cs typeface="Poppins"/>
                <a:sym typeface="Poppins"/>
              </a:rPr>
              <a:t> enfants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497716" y="3107698"/>
            <a:ext cx="4846458" cy="754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8"/>
              </a:lnSpc>
            </a:pPr>
            <a:r>
              <a:rPr lang="en-US" sz="4291" b="1" i="1">
                <a:solidFill>
                  <a:srgbClr val="173D76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Restez informé !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078492" y="7234005"/>
            <a:ext cx="1824639" cy="400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73"/>
              </a:lnSpc>
            </a:pPr>
            <a:r>
              <a:rPr lang="en-US" sz="2266">
                <a:solidFill>
                  <a:srgbClr val="173D76"/>
                </a:solidFill>
                <a:latin typeface="Poppins"/>
                <a:ea typeface="Poppins"/>
                <a:cs typeface="Poppins"/>
                <a:sym typeface="Poppins"/>
              </a:rPr>
              <a:t>www.apel.fr</a:t>
            </a:r>
          </a:p>
        </p:txBody>
      </p:sp>
      <p:sp>
        <p:nvSpPr>
          <p:cNvPr id="19" name="Freeform 19"/>
          <p:cNvSpPr/>
          <p:nvPr/>
        </p:nvSpPr>
        <p:spPr>
          <a:xfrm>
            <a:off x="13238337" y="4943333"/>
            <a:ext cx="1941145" cy="1941145"/>
          </a:xfrm>
          <a:custGeom>
            <a:avLst/>
            <a:gdLst/>
            <a:ahLst/>
            <a:cxnLst/>
            <a:rect l="l" t="t" r="r" b="b"/>
            <a:pathLst>
              <a:path w="1941145" h="1941145">
                <a:moveTo>
                  <a:pt x="0" y="0"/>
                </a:moveTo>
                <a:lnTo>
                  <a:pt x="1941146" y="0"/>
                </a:lnTo>
                <a:lnTo>
                  <a:pt x="1941146" y="1941145"/>
                </a:lnTo>
                <a:lnTo>
                  <a:pt x="0" y="194114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0" name="TextBox 20"/>
          <p:cNvSpPr txBox="1"/>
          <p:nvPr/>
        </p:nvSpPr>
        <p:spPr>
          <a:xfrm>
            <a:off x="11158520" y="3220656"/>
            <a:ext cx="6100780" cy="1408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36"/>
              </a:lnSpc>
            </a:pPr>
            <a:r>
              <a:rPr lang="en-US" sz="4291" b="1" i="1">
                <a:solidFill>
                  <a:srgbClr val="173D76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Abonnez-vous à la newsletter de l’Apel !</a:t>
            </a:r>
          </a:p>
        </p:txBody>
      </p:sp>
      <p:grpSp>
        <p:nvGrpSpPr>
          <p:cNvPr id="21" name="Group 21"/>
          <p:cNvGrpSpPr>
            <a:grpSpLocks noChangeAspect="1"/>
          </p:cNvGrpSpPr>
          <p:nvPr/>
        </p:nvGrpSpPr>
        <p:grpSpPr>
          <a:xfrm rot="10553342">
            <a:off x="11259310" y="5783530"/>
            <a:ext cx="1528103" cy="1009372"/>
            <a:chOff x="0" y="0"/>
            <a:chExt cx="5291188" cy="3495040"/>
          </a:xfrm>
        </p:grpSpPr>
        <p:sp>
          <p:nvSpPr>
            <p:cNvPr id="22" name="Freeform 22"/>
            <p:cNvSpPr/>
            <p:nvPr/>
          </p:nvSpPr>
          <p:spPr>
            <a:xfrm>
              <a:off x="63500" y="63500"/>
              <a:ext cx="5087366" cy="3368040"/>
            </a:xfrm>
            <a:custGeom>
              <a:avLst/>
              <a:gdLst/>
              <a:ahLst/>
              <a:cxnLst/>
              <a:rect l="l" t="t" r="r" b="b"/>
              <a:pathLst>
                <a:path w="5087366" h="3368040">
                  <a:moveTo>
                    <a:pt x="28829" y="2884551"/>
                  </a:moveTo>
                  <a:cubicBezTo>
                    <a:pt x="629285" y="3297428"/>
                    <a:pt x="1360932" y="2756662"/>
                    <a:pt x="1731391" y="2218055"/>
                  </a:cubicBezTo>
                  <a:cubicBezTo>
                    <a:pt x="1768856" y="2163572"/>
                    <a:pt x="1802384" y="2109470"/>
                    <a:pt x="1831340" y="2056765"/>
                  </a:cubicBezTo>
                  <a:lnTo>
                    <a:pt x="1831340" y="2056765"/>
                  </a:lnTo>
                  <a:cubicBezTo>
                    <a:pt x="2551303" y="748538"/>
                    <a:pt x="3267075" y="0"/>
                    <a:pt x="5087366" y="706374"/>
                  </a:cubicBezTo>
                  <a:lnTo>
                    <a:pt x="5068951" y="753745"/>
                  </a:lnTo>
                  <a:cubicBezTo>
                    <a:pt x="3282950" y="60706"/>
                    <a:pt x="2589911" y="783717"/>
                    <a:pt x="1875790" y="2081276"/>
                  </a:cubicBezTo>
                  <a:lnTo>
                    <a:pt x="1853565" y="2069084"/>
                  </a:lnTo>
                  <a:lnTo>
                    <a:pt x="1875790" y="2081276"/>
                  </a:lnTo>
                  <a:cubicBezTo>
                    <a:pt x="1845945" y="2135505"/>
                    <a:pt x="1811528" y="2191131"/>
                    <a:pt x="1773174" y="2246884"/>
                  </a:cubicBezTo>
                  <a:cubicBezTo>
                    <a:pt x="1403858" y="2783840"/>
                    <a:pt x="642239" y="3368040"/>
                    <a:pt x="0" y="2926334"/>
                  </a:cubicBezTo>
                  <a:close/>
                </a:path>
              </a:pathLst>
            </a:custGeom>
            <a:solidFill>
              <a:srgbClr val="173D76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4721352" y="369570"/>
              <a:ext cx="506222" cy="654050"/>
            </a:xfrm>
            <a:custGeom>
              <a:avLst/>
              <a:gdLst/>
              <a:ahLst/>
              <a:cxnLst/>
              <a:rect l="l" t="t" r="r" b="b"/>
              <a:pathLst>
                <a:path w="506222" h="654050">
                  <a:moveTo>
                    <a:pt x="32766" y="654050"/>
                  </a:moveTo>
                  <a:lnTo>
                    <a:pt x="0" y="575183"/>
                  </a:lnTo>
                  <a:lnTo>
                    <a:pt x="388874" y="414401"/>
                  </a:lnTo>
                  <a:lnTo>
                    <a:pt x="200152" y="38227"/>
                  </a:lnTo>
                  <a:lnTo>
                    <a:pt x="276479" y="0"/>
                  </a:lnTo>
                  <a:lnTo>
                    <a:pt x="506222" y="458216"/>
                  </a:lnTo>
                  <a:close/>
                </a:path>
              </a:pathLst>
            </a:custGeom>
            <a:solidFill>
              <a:srgbClr val="173D76"/>
            </a:solidFill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3E53C7FA0EF14E9D81E7AC0DEE94DF" ma:contentTypeVersion="13" ma:contentTypeDescription="Crée un document." ma:contentTypeScope="" ma:versionID="c585612f0d491452cb1c6f37342d60d9">
  <xsd:schema xmlns:xsd="http://www.w3.org/2001/XMLSchema" xmlns:xs="http://www.w3.org/2001/XMLSchema" xmlns:p="http://schemas.microsoft.com/office/2006/metadata/properties" xmlns:ns2="b6b6520b-487b-4aa1-9000-17f3778d48b2" xmlns:ns3="c1b2d5f3-48cd-4a88-81f4-681fcb45ef28" targetNamespace="http://schemas.microsoft.com/office/2006/metadata/properties" ma:root="true" ma:fieldsID="db8e2025578e1179b2aae117af08a67f" ns2:_="" ns3:_="">
    <xsd:import namespace="b6b6520b-487b-4aa1-9000-17f3778d48b2"/>
    <xsd:import namespace="c1b2d5f3-48cd-4a88-81f4-681fcb45ef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b6520b-487b-4aa1-9000-17f3778d48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b2d5f3-48cd-4a88-81f4-681fcb45ef2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EA1B41-F273-443A-811F-615F7C237C6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F9727AC-DEE1-4F39-818E-39BDF2321A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b6520b-487b-4aa1-9000-17f3778d48b2"/>
    <ds:schemaRef ds:uri="c1b2d5f3-48cd-4a88-81f4-681fcb45ef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389B9C0-3E8B-4007-AAA4-2AAF46C1D88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1006</Words>
  <Application>Microsoft Office PowerPoint</Application>
  <PresentationFormat>Personnalisé</PresentationFormat>
  <Paragraphs>208</Paragraphs>
  <Slides>26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6" baseType="lpstr">
      <vt:lpstr>Sanchez</vt:lpstr>
      <vt:lpstr>Calibri</vt:lpstr>
      <vt:lpstr>Poppins Bold</vt:lpstr>
      <vt:lpstr>Poppins Italics</vt:lpstr>
      <vt:lpstr>Arimo</vt:lpstr>
      <vt:lpstr>Arial</vt:lpstr>
      <vt:lpstr>Poppins Bold Italics</vt:lpstr>
      <vt:lpstr>League Spartan</vt:lpstr>
      <vt:lpstr>Poppins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 ETABLISSEMENT</dc:title>
  <cp:lastModifiedBy>Marc GUIDONI</cp:lastModifiedBy>
  <cp:revision>70</cp:revision>
  <dcterms:created xsi:type="dcterms:W3CDTF">2006-08-16T00:00:00Z</dcterms:created>
  <dcterms:modified xsi:type="dcterms:W3CDTF">2025-10-15T15:30:33Z</dcterms:modified>
  <dc:identifier>DAGLSKZchek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0x0101002B3E53C7FA0EF14E9D81E7AC0DEE94DF</vt:lpwstr>
  </property>
</Properties>
</file>