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18" r:id="rId5"/>
    <p:sldId id="310" r:id="rId6"/>
    <p:sldId id="331" r:id="rId7"/>
    <p:sldId id="333" r:id="rId8"/>
    <p:sldId id="329" r:id="rId9"/>
    <p:sldId id="332" r:id="rId10"/>
    <p:sldId id="325" r:id="rId11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C63278"/>
    <a:srgbClr val="F6D90B"/>
    <a:srgbClr val="00978A"/>
    <a:srgbClr val="58B1E8"/>
    <a:srgbClr val="8C72A4"/>
    <a:srgbClr val="AAC235"/>
    <a:srgbClr val="D0691C"/>
    <a:srgbClr val="5979B8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 autoAdjust="0"/>
    <p:restoredTop sz="93787" autoAdjust="0"/>
  </p:normalViewPr>
  <p:slideViewPr>
    <p:cSldViewPr snapToGrid="0">
      <p:cViewPr varScale="1">
        <p:scale>
          <a:sx n="111" d="100"/>
          <a:sy n="111" d="100"/>
        </p:scale>
        <p:origin x="1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95A8B-C208-1743-BF2C-0E113146493A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A50BD5-5674-F841-9EF5-326454390DB7}">
      <dgm:prSet phldrT="[Texte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+mn-lt"/>
            </a:rPr>
            <a:t>L’accueil de chacun</a:t>
          </a:r>
        </a:p>
      </dgm:t>
    </dgm:pt>
    <dgm:pt modelId="{87C9D2E1-FB4B-4140-B872-F2756031FE12}" type="parTrans" cxnId="{B6A37052-D29E-1B4B-BFAF-CBEEBEFEE019}">
      <dgm:prSet/>
      <dgm:spPr/>
      <dgm:t>
        <a:bodyPr/>
        <a:lstStyle/>
        <a:p>
          <a:endParaRPr lang="fr-FR"/>
        </a:p>
      </dgm:t>
    </dgm:pt>
    <dgm:pt modelId="{164E6340-9DBA-5342-AD4E-6262213DB81D}" type="sibTrans" cxnId="{B6A37052-D29E-1B4B-BFAF-CBEEBEFEE019}">
      <dgm:prSet/>
      <dgm:spPr/>
      <dgm:t>
        <a:bodyPr/>
        <a:lstStyle/>
        <a:p>
          <a:endParaRPr lang="fr-FR"/>
        </a:p>
      </dgm:t>
    </dgm:pt>
    <dgm:pt modelId="{1C54E102-6999-DF45-9071-38F02378F9A8}">
      <dgm:prSet phldrT="[Texte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sz="1100" b="1" dirty="0">
              <a:solidFill>
                <a:schemeClr val="tx1"/>
              </a:solidFill>
            </a:rPr>
            <a:t>Lieux de vie et d’apprentissage</a:t>
          </a:r>
        </a:p>
      </dgm:t>
    </dgm:pt>
    <dgm:pt modelId="{AFDC9FD2-4D0B-2F45-A576-D2F512034CC1}" type="parTrans" cxnId="{C1A1A887-BAA6-D149-9889-2479AF234F5E}">
      <dgm:prSet/>
      <dgm:spPr/>
      <dgm:t>
        <a:bodyPr/>
        <a:lstStyle/>
        <a:p>
          <a:endParaRPr lang="fr-FR"/>
        </a:p>
      </dgm:t>
    </dgm:pt>
    <dgm:pt modelId="{23F4F0CA-952C-3041-963C-9A62B308CC27}" type="sibTrans" cxnId="{C1A1A887-BAA6-D149-9889-2479AF234F5E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8EC92193-F9B0-404D-B70A-A3CB26DAA05B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Inscription</a:t>
          </a:r>
          <a:endParaRPr lang="fr-FR" sz="1300" b="1" dirty="0">
            <a:solidFill>
              <a:schemeClr val="tx1"/>
            </a:solidFill>
          </a:endParaRPr>
        </a:p>
      </dgm:t>
    </dgm:pt>
    <dgm:pt modelId="{D601C8E2-B9FB-064C-9AF8-39B47CB90B36}" type="parTrans" cxnId="{7AF8C8F2-4C57-D04F-8FAD-6B0634854F56}">
      <dgm:prSet/>
      <dgm:spPr/>
      <dgm:t>
        <a:bodyPr/>
        <a:lstStyle/>
        <a:p>
          <a:endParaRPr lang="fr-FR"/>
        </a:p>
      </dgm:t>
    </dgm:pt>
    <dgm:pt modelId="{B077D746-7216-1A4E-AA0F-E9CFEACD1306}" type="sibTrans" cxnId="{7AF8C8F2-4C57-D04F-8FAD-6B0634854F56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A07CCBCB-480C-484D-9F18-4E68B7E34D87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Besoins éducatifs particuliers</a:t>
          </a:r>
        </a:p>
      </dgm:t>
    </dgm:pt>
    <dgm:pt modelId="{5FFB5498-E2D2-5F49-9F9B-E00B72C53A94}" type="parTrans" cxnId="{AD1F547E-93F2-B442-BF1A-FD1F16003A4E}">
      <dgm:prSet/>
      <dgm:spPr/>
      <dgm:t>
        <a:bodyPr/>
        <a:lstStyle/>
        <a:p>
          <a:endParaRPr lang="fr-FR"/>
        </a:p>
      </dgm:t>
    </dgm:pt>
    <dgm:pt modelId="{285EBE6D-A6B6-1F41-A9A5-6AA05DA7DBB5}" type="sibTrans" cxnId="{AD1F547E-93F2-B442-BF1A-FD1F16003A4E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CB4C448F-E659-7C4F-AE88-5173034C4CD1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Immersion</a:t>
          </a:r>
        </a:p>
        <a:p>
          <a:r>
            <a:rPr lang="fr-FR" sz="1600" b="1" dirty="0">
              <a:solidFill>
                <a:schemeClr val="tx1"/>
              </a:solidFill>
            </a:rPr>
            <a:t>&amp; découverte</a:t>
          </a:r>
        </a:p>
      </dgm:t>
    </dgm:pt>
    <dgm:pt modelId="{51B32E80-9D06-624D-998E-25ECA705F4CA}" type="parTrans" cxnId="{9DB4E42B-C2ED-ED45-9D9E-0F0923242F25}">
      <dgm:prSet/>
      <dgm:spPr/>
      <dgm:t>
        <a:bodyPr/>
        <a:lstStyle/>
        <a:p>
          <a:endParaRPr lang="fr-FR"/>
        </a:p>
      </dgm:t>
    </dgm:pt>
    <dgm:pt modelId="{D700DE5A-88B5-C642-B7EF-CED5CA307865}" type="sibTrans" cxnId="{9DB4E42B-C2ED-ED45-9D9E-0F0923242F25}">
      <dgm:prSet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D98AE9A5-64C6-3C45-8361-DC6ACBD82997}" type="pres">
      <dgm:prSet presAssocID="{79895A8B-C208-1743-BF2C-0E113146493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B4CBB2-C176-D74C-8AE5-206FD3174605}" type="pres">
      <dgm:prSet presAssocID="{94A50BD5-5674-F841-9EF5-326454390DB7}" presName="centerShape" presStyleLbl="node0" presStyleIdx="0" presStyleCnt="1"/>
      <dgm:spPr/>
    </dgm:pt>
    <dgm:pt modelId="{773846ED-6EBE-564E-A2B0-102AC04B2BC7}" type="pres">
      <dgm:prSet presAssocID="{1C54E102-6999-DF45-9071-38F02378F9A8}" presName="node" presStyleLbl="node1" presStyleIdx="0" presStyleCnt="4" custScaleX="135810" custScaleY="94763">
        <dgm:presLayoutVars>
          <dgm:bulletEnabled val="1"/>
        </dgm:presLayoutVars>
      </dgm:prSet>
      <dgm:spPr/>
    </dgm:pt>
    <dgm:pt modelId="{D6956B00-C648-B14A-94BD-2636E7B6D2F7}" type="pres">
      <dgm:prSet presAssocID="{1C54E102-6999-DF45-9071-38F02378F9A8}" presName="dummy" presStyleCnt="0"/>
      <dgm:spPr/>
    </dgm:pt>
    <dgm:pt modelId="{E86D7753-680C-6349-8AED-056C06CD88B4}" type="pres">
      <dgm:prSet presAssocID="{23F4F0CA-952C-3041-963C-9A62B308CC27}" presName="sibTrans" presStyleLbl="sibTrans2D1" presStyleIdx="0" presStyleCnt="4"/>
      <dgm:spPr/>
    </dgm:pt>
    <dgm:pt modelId="{D480492F-BC8A-4E4E-AA6C-C19429065900}" type="pres">
      <dgm:prSet presAssocID="{8EC92193-F9B0-404D-B70A-A3CB26DAA05B}" presName="node" presStyleLbl="node1" presStyleIdx="1" presStyleCnt="4" custScaleX="109943" custScaleY="108872">
        <dgm:presLayoutVars>
          <dgm:bulletEnabled val="1"/>
        </dgm:presLayoutVars>
      </dgm:prSet>
      <dgm:spPr/>
    </dgm:pt>
    <dgm:pt modelId="{32DD2ED6-EF65-9647-91CA-3F5282811139}" type="pres">
      <dgm:prSet presAssocID="{8EC92193-F9B0-404D-B70A-A3CB26DAA05B}" presName="dummy" presStyleCnt="0"/>
      <dgm:spPr/>
    </dgm:pt>
    <dgm:pt modelId="{10F0CC8A-25D2-D444-ACF0-5605C006735D}" type="pres">
      <dgm:prSet presAssocID="{B077D746-7216-1A4E-AA0F-E9CFEACD1306}" presName="sibTrans" presStyleLbl="sibTrans2D1" presStyleIdx="1" presStyleCnt="4"/>
      <dgm:spPr/>
    </dgm:pt>
    <dgm:pt modelId="{3AD4494B-27AE-5043-AA5A-3DE99AE91EAE}" type="pres">
      <dgm:prSet presAssocID="{A07CCBCB-480C-484D-9F18-4E68B7E34D87}" presName="node" presStyleLbl="node1" presStyleIdx="2" presStyleCnt="4" custScaleX="120864" custScaleY="127170">
        <dgm:presLayoutVars>
          <dgm:bulletEnabled val="1"/>
        </dgm:presLayoutVars>
      </dgm:prSet>
      <dgm:spPr/>
    </dgm:pt>
    <dgm:pt modelId="{DFE5C37A-1AE2-0048-A328-6FD883A76D7E}" type="pres">
      <dgm:prSet presAssocID="{A07CCBCB-480C-484D-9F18-4E68B7E34D87}" presName="dummy" presStyleCnt="0"/>
      <dgm:spPr/>
    </dgm:pt>
    <dgm:pt modelId="{D3F60682-F9CD-8346-98D7-2F0F4AF30109}" type="pres">
      <dgm:prSet presAssocID="{285EBE6D-A6B6-1F41-A9A5-6AA05DA7DBB5}" presName="sibTrans" presStyleLbl="sibTrans2D1" presStyleIdx="2" presStyleCnt="4"/>
      <dgm:spPr/>
    </dgm:pt>
    <dgm:pt modelId="{6A17264C-1086-C84C-91F2-8754D092DDB4}" type="pres">
      <dgm:prSet presAssocID="{CB4C448F-E659-7C4F-AE88-5173034C4CD1}" presName="node" presStyleLbl="node1" presStyleIdx="3" presStyleCnt="4" custScaleX="149726" custScaleY="146824">
        <dgm:presLayoutVars>
          <dgm:bulletEnabled val="1"/>
        </dgm:presLayoutVars>
      </dgm:prSet>
      <dgm:spPr/>
    </dgm:pt>
    <dgm:pt modelId="{B03E8001-867E-E24A-8495-F39DC7DD9FD4}" type="pres">
      <dgm:prSet presAssocID="{CB4C448F-E659-7C4F-AE88-5173034C4CD1}" presName="dummy" presStyleCnt="0"/>
      <dgm:spPr/>
    </dgm:pt>
    <dgm:pt modelId="{CE079823-85F9-4E41-A34D-4C1278C77C89}" type="pres">
      <dgm:prSet presAssocID="{D700DE5A-88B5-C642-B7EF-CED5CA307865}" presName="sibTrans" presStyleLbl="sibTrans2D1" presStyleIdx="3" presStyleCnt="4"/>
      <dgm:spPr/>
    </dgm:pt>
  </dgm:ptLst>
  <dgm:cxnLst>
    <dgm:cxn modelId="{DF8E0F0C-4900-9046-B9E1-36C501AD63C4}" type="presOf" srcId="{A07CCBCB-480C-484D-9F18-4E68B7E34D87}" destId="{3AD4494B-27AE-5043-AA5A-3DE99AE91EAE}" srcOrd="0" destOrd="0" presId="urn:microsoft.com/office/officeart/2005/8/layout/radial6"/>
    <dgm:cxn modelId="{1101BB13-BF04-1340-8E23-826CF7AA2B7E}" type="presOf" srcId="{79895A8B-C208-1743-BF2C-0E113146493A}" destId="{D98AE9A5-64C6-3C45-8361-DC6ACBD82997}" srcOrd="0" destOrd="0" presId="urn:microsoft.com/office/officeart/2005/8/layout/radial6"/>
    <dgm:cxn modelId="{0B02401A-B8A4-CA4C-A199-69C6D295CC7B}" type="presOf" srcId="{CB4C448F-E659-7C4F-AE88-5173034C4CD1}" destId="{6A17264C-1086-C84C-91F2-8754D092DDB4}" srcOrd="0" destOrd="0" presId="urn:microsoft.com/office/officeart/2005/8/layout/radial6"/>
    <dgm:cxn modelId="{9DB4E42B-C2ED-ED45-9D9E-0F0923242F25}" srcId="{94A50BD5-5674-F841-9EF5-326454390DB7}" destId="{CB4C448F-E659-7C4F-AE88-5173034C4CD1}" srcOrd="3" destOrd="0" parTransId="{51B32E80-9D06-624D-998E-25ECA705F4CA}" sibTransId="{D700DE5A-88B5-C642-B7EF-CED5CA307865}"/>
    <dgm:cxn modelId="{EF14442D-E87F-7D40-A6EB-27B9108BBACD}" type="presOf" srcId="{D700DE5A-88B5-C642-B7EF-CED5CA307865}" destId="{CE079823-85F9-4E41-A34D-4C1278C77C89}" srcOrd="0" destOrd="0" presId="urn:microsoft.com/office/officeart/2005/8/layout/radial6"/>
    <dgm:cxn modelId="{01F65131-6F48-8E4D-9A2B-A3BF1AA612E5}" type="presOf" srcId="{285EBE6D-A6B6-1F41-A9A5-6AA05DA7DBB5}" destId="{D3F60682-F9CD-8346-98D7-2F0F4AF30109}" srcOrd="0" destOrd="0" presId="urn:microsoft.com/office/officeart/2005/8/layout/radial6"/>
    <dgm:cxn modelId="{B6A37052-D29E-1B4B-BFAF-CBEEBEFEE019}" srcId="{79895A8B-C208-1743-BF2C-0E113146493A}" destId="{94A50BD5-5674-F841-9EF5-326454390DB7}" srcOrd="0" destOrd="0" parTransId="{87C9D2E1-FB4B-4140-B872-F2756031FE12}" sibTransId="{164E6340-9DBA-5342-AD4E-6262213DB81D}"/>
    <dgm:cxn modelId="{AD1F547E-93F2-B442-BF1A-FD1F16003A4E}" srcId="{94A50BD5-5674-F841-9EF5-326454390DB7}" destId="{A07CCBCB-480C-484D-9F18-4E68B7E34D87}" srcOrd="2" destOrd="0" parTransId="{5FFB5498-E2D2-5F49-9F9B-E00B72C53A94}" sibTransId="{285EBE6D-A6B6-1F41-A9A5-6AA05DA7DBB5}"/>
    <dgm:cxn modelId="{C1A1A887-BAA6-D149-9889-2479AF234F5E}" srcId="{94A50BD5-5674-F841-9EF5-326454390DB7}" destId="{1C54E102-6999-DF45-9071-38F02378F9A8}" srcOrd="0" destOrd="0" parTransId="{AFDC9FD2-4D0B-2F45-A576-D2F512034CC1}" sibTransId="{23F4F0CA-952C-3041-963C-9A62B308CC27}"/>
    <dgm:cxn modelId="{031D10B9-29A7-704D-B654-A9DA901BBEC5}" type="presOf" srcId="{94A50BD5-5674-F841-9EF5-326454390DB7}" destId="{81B4CBB2-C176-D74C-8AE5-206FD3174605}" srcOrd="0" destOrd="0" presId="urn:microsoft.com/office/officeart/2005/8/layout/radial6"/>
    <dgm:cxn modelId="{38CFC4C3-B627-F44F-86B7-4F3C3A4ED7FE}" type="presOf" srcId="{1C54E102-6999-DF45-9071-38F02378F9A8}" destId="{773846ED-6EBE-564E-A2B0-102AC04B2BC7}" srcOrd="0" destOrd="0" presId="urn:microsoft.com/office/officeart/2005/8/layout/radial6"/>
    <dgm:cxn modelId="{BED69CD8-E5BA-CA4F-8C22-742E84079AE2}" type="presOf" srcId="{B077D746-7216-1A4E-AA0F-E9CFEACD1306}" destId="{10F0CC8A-25D2-D444-ACF0-5605C006735D}" srcOrd="0" destOrd="0" presId="urn:microsoft.com/office/officeart/2005/8/layout/radial6"/>
    <dgm:cxn modelId="{ECF3F9DA-74AC-9844-A5E4-E53297B1D077}" type="presOf" srcId="{8EC92193-F9B0-404D-B70A-A3CB26DAA05B}" destId="{D480492F-BC8A-4E4E-AA6C-C19429065900}" srcOrd="0" destOrd="0" presId="urn:microsoft.com/office/officeart/2005/8/layout/radial6"/>
    <dgm:cxn modelId="{7AF8C8F2-4C57-D04F-8FAD-6B0634854F56}" srcId="{94A50BD5-5674-F841-9EF5-326454390DB7}" destId="{8EC92193-F9B0-404D-B70A-A3CB26DAA05B}" srcOrd="1" destOrd="0" parTransId="{D601C8E2-B9FB-064C-9AF8-39B47CB90B36}" sibTransId="{B077D746-7216-1A4E-AA0F-E9CFEACD1306}"/>
    <dgm:cxn modelId="{61CEEDF9-7AB3-6343-B5FB-4D9E01B8AB2C}" type="presOf" srcId="{23F4F0CA-952C-3041-963C-9A62B308CC27}" destId="{E86D7753-680C-6349-8AED-056C06CD88B4}" srcOrd="0" destOrd="0" presId="urn:microsoft.com/office/officeart/2005/8/layout/radial6"/>
    <dgm:cxn modelId="{CBBF5677-9CD1-0045-BD62-B27DA47F802C}" type="presParOf" srcId="{D98AE9A5-64C6-3C45-8361-DC6ACBD82997}" destId="{81B4CBB2-C176-D74C-8AE5-206FD3174605}" srcOrd="0" destOrd="0" presId="urn:microsoft.com/office/officeart/2005/8/layout/radial6"/>
    <dgm:cxn modelId="{22DC0F4C-F7BB-E249-A92B-08E569CE6BD4}" type="presParOf" srcId="{D98AE9A5-64C6-3C45-8361-DC6ACBD82997}" destId="{773846ED-6EBE-564E-A2B0-102AC04B2BC7}" srcOrd="1" destOrd="0" presId="urn:microsoft.com/office/officeart/2005/8/layout/radial6"/>
    <dgm:cxn modelId="{4C84C6F1-4A02-A745-B8AA-447183592643}" type="presParOf" srcId="{D98AE9A5-64C6-3C45-8361-DC6ACBD82997}" destId="{D6956B00-C648-B14A-94BD-2636E7B6D2F7}" srcOrd="2" destOrd="0" presId="urn:microsoft.com/office/officeart/2005/8/layout/radial6"/>
    <dgm:cxn modelId="{E4F46F1A-9C68-144C-B687-FC419D63CD62}" type="presParOf" srcId="{D98AE9A5-64C6-3C45-8361-DC6ACBD82997}" destId="{E86D7753-680C-6349-8AED-056C06CD88B4}" srcOrd="3" destOrd="0" presId="urn:microsoft.com/office/officeart/2005/8/layout/radial6"/>
    <dgm:cxn modelId="{F239A4A6-14D3-3E4F-9264-A7F94E18812C}" type="presParOf" srcId="{D98AE9A5-64C6-3C45-8361-DC6ACBD82997}" destId="{D480492F-BC8A-4E4E-AA6C-C19429065900}" srcOrd="4" destOrd="0" presId="urn:microsoft.com/office/officeart/2005/8/layout/radial6"/>
    <dgm:cxn modelId="{697CB3B5-0ED3-9C46-A7A5-550C5F0800BB}" type="presParOf" srcId="{D98AE9A5-64C6-3C45-8361-DC6ACBD82997}" destId="{32DD2ED6-EF65-9647-91CA-3F5282811139}" srcOrd="5" destOrd="0" presId="urn:microsoft.com/office/officeart/2005/8/layout/radial6"/>
    <dgm:cxn modelId="{FF11908D-5119-804A-B99C-1C6425FA51DA}" type="presParOf" srcId="{D98AE9A5-64C6-3C45-8361-DC6ACBD82997}" destId="{10F0CC8A-25D2-D444-ACF0-5605C006735D}" srcOrd="6" destOrd="0" presId="urn:microsoft.com/office/officeart/2005/8/layout/radial6"/>
    <dgm:cxn modelId="{35C8A1E1-C48A-674D-A4B4-81E993ABF2C6}" type="presParOf" srcId="{D98AE9A5-64C6-3C45-8361-DC6ACBD82997}" destId="{3AD4494B-27AE-5043-AA5A-3DE99AE91EAE}" srcOrd="7" destOrd="0" presId="urn:microsoft.com/office/officeart/2005/8/layout/radial6"/>
    <dgm:cxn modelId="{BB8BF371-B849-F647-AFA8-D54B667D0346}" type="presParOf" srcId="{D98AE9A5-64C6-3C45-8361-DC6ACBD82997}" destId="{DFE5C37A-1AE2-0048-A328-6FD883A76D7E}" srcOrd="8" destOrd="0" presId="urn:microsoft.com/office/officeart/2005/8/layout/radial6"/>
    <dgm:cxn modelId="{E1226888-E14B-744C-84F3-E5521BB8FFD6}" type="presParOf" srcId="{D98AE9A5-64C6-3C45-8361-DC6ACBD82997}" destId="{D3F60682-F9CD-8346-98D7-2F0F4AF30109}" srcOrd="9" destOrd="0" presId="urn:microsoft.com/office/officeart/2005/8/layout/radial6"/>
    <dgm:cxn modelId="{B737B25B-D32D-224D-9F18-956D5802764D}" type="presParOf" srcId="{D98AE9A5-64C6-3C45-8361-DC6ACBD82997}" destId="{6A17264C-1086-C84C-91F2-8754D092DDB4}" srcOrd="10" destOrd="0" presId="urn:microsoft.com/office/officeart/2005/8/layout/radial6"/>
    <dgm:cxn modelId="{F484D423-C35F-5C4D-8C9B-260AAD01774A}" type="presParOf" srcId="{D98AE9A5-64C6-3C45-8361-DC6ACBD82997}" destId="{B03E8001-867E-E24A-8495-F39DC7DD9FD4}" srcOrd="11" destOrd="0" presId="urn:microsoft.com/office/officeart/2005/8/layout/radial6"/>
    <dgm:cxn modelId="{CB6A9344-03BC-564C-AA64-67C6914F144D}" type="presParOf" srcId="{D98AE9A5-64C6-3C45-8361-DC6ACBD82997}" destId="{CE079823-85F9-4E41-A34D-4C1278C77C8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95A8B-C208-1743-BF2C-0E113146493A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A50BD5-5674-F841-9EF5-326454390DB7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700" dirty="0">
              <a:solidFill>
                <a:schemeClr val="tx1"/>
              </a:solidFill>
            </a:rPr>
            <a:t>Un accompagnement personnalisé</a:t>
          </a:r>
        </a:p>
      </dgm:t>
    </dgm:pt>
    <dgm:pt modelId="{87C9D2E1-FB4B-4140-B872-F2756031FE12}" type="parTrans" cxnId="{B6A37052-D29E-1B4B-BFAF-CBEEBEFEE019}">
      <dgm:prSet/>
      <dgm:spPr/>
      <dgm:t>
        <a:bodyPr/>
        <a:lstStyle/>
        <a:p>
          <a:endParaRPr lang="fr-FR"/>
        </a:p>
      </dgm:t>
    </dgm:pt>
    <dgm:pt modelId="{164E6340-9DBA-5342-AD4E-6262213DB81D}" type="sibTrans" cxnId="{B6A37052-D29E-1B4B-BFAF-CBEEBEFEE019}">
      <dgm:prSet/>
      <dgm:spPr/>
      <dgm:t>
        <a:bodyPr/>
        <a:lstStyle/>
        <a:p>
          <a:endParaRPr lang="fr-FR"/>
        </a:p>
      </dgm:t>
    </dgm:pt>
    <dgm:pt modelId="{1C54E102-6999-DF45-9071-38F02378F9A8}">
      <dgm:prSet phldrT="[Texte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Établissement</a:t>
          </a:r>
          <a:r>
            <a:rPr lang="fr-FR" sz="1200" b="1" dirty="0"/>
            <a:t> </a:t>
          </a:r>
          <a:r>
            <a:rPr lang="fr-FR" sz="1200" b="1" dirty="0">
              <a:solidFill>
                <a:schemeClr val="tx1"/>
              </a:solidFill>
            </a:rPr>
            <a:t>à taille humaine</a:t>
          </a:r>
        </a:p>
      </dgm:t>
    </dgm:pt>
    <dgm:pt modelId="{AFDC9FD2-4D0B-2F45-A576-D2F512034CC1}" type="parTrans" cxnId="{C1A1A887-BAA6-D149-9889-2479AF234F5E}">
      <dgm:prSet/>
      <dgm:spPr/>
      <dgm:t>
        <a:bodyPr/>
        <a:lstStyle/>
        <a:p>
          <a:endParaRPr lang="fr-FR"/>
        </a:p>
      </dgm:t>
    </dgm:pt>
    <dgm:pt modelId="{23F4F0CA-952C-3041-963C-9A62B308CC27}" type="sibTrans" cxnId="{C1A1A887-BAA6-D149-9889-2479AF234F5E}">
      <dgm:prSet/>
      <dgm:spPr>
        <a:solidFill>
          <a:schemeClr val="accent6"/>
        </a:solidFill>
      </dgm:spPr>
      <dgm:t>
        <a:bodyPr/>
        <a:lstStyle/>
        <a:p>
          <a:endParaRPr lang="fr-FR"/>
        </a:p>
      </dgm:t>
    </dgm:pt>
    <dgm:pt modelId="{8EC92193-F9B0-404D-B70A-A3CB26DAA05B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Options</a:t>
          </a:r>
        </a:p>
      </dgm:t>
    </dgm:pt>
    <dgm:pt modelId="{D601C8E2-B9FB-064C-9AF8-39B47CB90B36}" type="parTrans" cxnId="{7AF8C8F2-4C57-D04F-8FAD-6B0634854F56}">
      <dgm:prSet/>
      <dgm:spPr/>
      <dgm:t>
        <a:bodyPr/>
        <a:lstStyle/>
        <a:p>
          <a:endParaRPr lang="fr-FR"/>
        </a:p>
      </dgm:t>
    </dgm:pt>
    <dgm:pt modelId="{B077D746-7216-1A4E-AA0F-E9CFEACD1306}" type="sibTrans" cxnId="{7AF8C8F2-4C57-D04F-8FAD-6B0634854F56}">
      <dgm:prSet/>
      <dgm:spPr>
        <a:solidFill>
          <a:schemeClr val="accent6"/>
        </a:solidFill>
      </dgm:spPr>
      <dgm:t>
        <a:bodyPr/>
        <a:lstStyle/>
        <a:p>
          <a:endParaRPr lang="fr-FR"/>
        </a:p>
      </dgm:t>
    </dgm:pt>
    <dgm:pt modelId="{A07CCBCB-480C-484D-9F18-4E68B7E34D87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Lycée</a:t>
          </a:r>
          <a:r>
            <a:rPr lang="fr-FR" dirty="0">
              <a:solidFill>
                <a:schemeClr val="tx1"/>
              </a:solidFill>
            </a:rPr>
            <a:t> </a:t>
          </a:r>
          <a:r>
            <a:rPr lang="fr-FR" b="1" dirty="0">
              <a:solidFill>
                <a:schemeClr val="tx1"/>
              </a:solidFill>
            </a:rPr>
            <a:t>éducatif</a:t>
          </a:r>
        </a:p>
      </dgm:t>
    </dgm:pt>
    <dgm:pt modelId="{5FFB5498-E2D2-5F49-9F9B-E00B72C53A94}" type="parTrans" cxnId="{AD1F547E-93F2-B442-BF1A-FD1F16003A4E}">
      <dgm:prSet/>
      <dgm:spPr/>
      <dgm:t>
        <a:bodyPr/>
        <a:lstStyle/>
        <a:p>
          <a:endParaRPr lang="fr-FR"/>
        </a:p>
      </dgm:t>
    </dgm:pt>
    <dgm:pt modelId="{285EBE6D-A6B6-1F41-A9A5-6AA05DA7DBB5}" type="sibTrans" cxnId="{AD1F547E-93F2-B442-BF1A-FD1F16003A4E}">
      <dgm:prSet/>
      <dgm:spPr>
        <a:solidFill>
          <a:schemeClr val="accent6"/>
        </a:solidFill>
      </dgm:spPr>
      <dgm:t>
        <a:bodyPr/>
        <a:lstStyle/>
        <a:p>
          <a:endParaRPr lang="fr-FR"/>
        </a:p>
      </dgm:t>
    </dgm:pt>
    <dgm:pt modelId="{CB4C448F-E659-7C4F-AE88-5173034C4CD1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Suivi</a:t>
          </a:r>
        </a:p>
      </dgm:t>
    </dgm:pt>
    <dgm:pt modelId="{51B32E80-9D06-624D-998E-25ECA705F4CA}" type="parTrans" cxnId="{9DB4E42B-C2ED-ED45-9D9E-0F0923242F25}">
      <dgm:prSet/>
      <dgm:spPr/>
      <dgm:t>
        <a:bodyPr/>
        <a:lstStyle/>
        <a:p>
          <a:endParaRPr lang="fr-FR"/>
        </a:p>
      </dgm:t>
    </dgm:pt>
    <dgm:pt modelId="{D700DE5A-88B5-C642-B7EF-CED5CA307865}" type="sibTrans" cxnId="{9DB4E42B-C2ED-ED45-9D9E-0F0923242F25}">
      <dgm:prSet/>
      <dgm:spPr>
        <a:solidFill>
          <a:schemeClr val="accent6"/>
        </a:solidFill>
      </dgm:spPr>
      <dgm:t>
        <a:bodyPr/>
        <a:lstStyle/>
        <a:p>
          <a:endParaRPr lang="fr-FR"/>
        </a:p>
      </dgm:t>
    </dgm:pt>
    <dgm:pt modelId="{D98AE9A5-64C6-3C45-8361-DC6ACBD82997}" type="pres">
      <dgm:prSet presAssocID="{79895A8B-C208-1743-BF2C-0E113146493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B4CBB2-C176-D74C-8AE5-206FD3174605}" type="pres">
      <dgm:prSet presAssocID="{94A50BD5-5674-F841-9EF5-326454390DB7}" presName="centerShape" presStyleLbl="node0" presStyleIdx="0" presStyleCnt="1" custScaleX="149764" custScaleY="133937" custLinFactNeighborX="384" custLinFactNeighborY="2565"/>
      <dgm:spPr/>
    </dgm:pt>
    <dgm:pt modelId="{773846ED-6EBE-564E-A2B0-102AC04B2BC7}" type="pres">
      <dgm:prSet presAssocID="{1C54E102-6999-DF45-9071-38F02378F9A8}" presName="node" presStyleLbl="node1" presStyleIdx="0" presStyleCnt="4" custScaleX="121159" custScaleY="123410">
        <dgm:presLayoutVars>
          <dgm:bulletEnabled val="1"/>
        </dgm:presLayoutVars>
      </dgm:prSet>
      <dgm:spPr/>
    </dgm:pt>
    <dgm:pt modelId="{D6956B00-C648-B14A-94BD-2636E7B6D2F7}" type="pres">
      <dgm:prSet presAssocID="{1C54E102-6999-DF45-9071-38F02378F9A8}" presName="dummy" presStyleCnt="0"/>
      <dgm:spPr/>
    </dgm:pt>
    <dgm:pt modelId="{E86D7753-680C-6349-8AED-056C06CD88B4}" type="pres">
      <dgm:prSet presAssocID="{23F4F0CA-952C-3041-963C-9A62B308CC27}" presName="sibTrans" presStyleLbl="sibTrans2D1" presStyleIdx="0" presStyleCnt="4"/>
      <dgm:spPr/>
    </dgm:pt>
    <dgm:pt modelId="{D480492F-BC8A-4E4E-AA6C-C19429065900}" type="pres">
      <dgm:prSet presAssocID="{8EC92193-F9B0-404D-B70A-A3CB26DAA05B}" presName="node" presStyleLbl="node1" presStyleIdx="1" presStyleCnt="4">
        <dgm:presLayoutVars>
          <dgm:bulletEnabled val="1"/>
        </dgm:presLayoutVars>
      </dgm:prSet>
      <dgm:spPr/>
    </dgm:pt>
    <dgm:pt modelId="{32DD2ED6-EF65-9647-91CA-3F5282811139}" type="pres">
      <dgm:prSet presAssocID="{8EC92193-F9B0-404D-B70A-A3CB26DAA05B}" presName="dummy" presStyleCnt="0"/>
      <dgm:spPr/>
    </dgm:pt>
    <dgm:pt modelId="{10F0CC8A-25D2-D444-ACF0-5605C006735D}" type="pres">
      <dgm:prSet presAssocID="{B077D746-7216-1A4E-AA0F-E9CFEACD1306}" presName="sibTrans" presStyleLbl="sibTrans2D1" presStyleIdx="1" presStyleCnt="4"/>
      <dgm:spPr/>
    </dgm:pt>
    <dgm:pt modelId="{3AD4494B-27AE-5043-AA5A-3DE99AE91EAE}" type="pres">
      <dgm:prSet presAssocID="{A07CCBCB-480C-484D-9F18-4E68B7E34D87}" presName="node" presStyleLbl="node1" presStyleIdx="2" presStyleCnt="4">
        <dgm:presLayoutVars>
          <dgm:bulletEnabled val="1"/>
        </dgm:presLayoutVars>
      </dgm:prSet>
      <dgm:spPr/>
    </dgm:pt>
    <dgm:pt modelId="{DFE5C37A-1AE2-0048-A328-6FD883A76D7E}" type="pres">
      <dgm:prSet presAssocID="{A07CCBCB-480C-484D-9F18-4E68B7E34D87}" presName="dummy" presStyleCnt="0"/>
      <dgm:spPr/>
    </dgm:pt>
    <dgm:pt modelId="{D3F60682-F9CD-8346-98D7-2F0F4AF30109}" type="pres">
      <dgm:prSet presAssocID="{285EBE6D-A6B6-1F41-A9A5-6AA05DA7DBB5}" presName="sibTrans" presStyleLbl="sibTrans2D1" presStyleIdx="2" presStyleCnt="4"/>
      <dgm:spPr/>
    </dgm:pt>
    <dgm:pt modelId="{6A17264C-1086-C84C-91F2-8754D092DDB4}" type="pres">
      <dgm:prSet presAssocID="{CB4C448F-E659-7C4F-AE88-5173034C4CD1}" presName="node" presStyleLbl="node1" presStyleIdx="3" presStyleCnt="4">
        <dgm:presLayoutVars>
          <dgm:bulletEnabled val="1"/>
        </dgm:presLayoutVars>
      </dgm:prSet>
      <dgm:spPr/>
    </dgm:pt>
    <dgm:pt modelId="{B03E8001-867E-E24A-8495-F39DC7DD9FD4}" type="pres">
      <dgm:prSet presAssocID="{CB4C448F-E659-7C4F-AE88-5173034C4CD1}" presName="dummy" presStyleCnt="0"/>
      <dgm:spPr/>
    </dgm:pt>
    <dgm:pt modelId="{CE079823-85F9-4E41-A34D-4C1278C77C89}" type="pres">
      <dgm:prSet presAssocID="{D700DE5A-88B5-C642-B7EF-CED5CA307865}" presName="sibTrans" presStyleLbl="sibTrans2D1" presStyleIdx="3" presStyleCnt="4"/>
      <dgm:spPr/>
    </dgm:pt>
  </dgm:ptLst>
  <dgm:cxnLst>
    <dgm:cxn modelId="{DF8E0F0C-4900-9046-B9E1-36C501AD63C4}" type="presOf" srcId="{A07CCBCB-480C-484D-9F18-4E68B7E34D87}" destId="{3AD4494B-27AE-5043-AA5A-3DE99AE91EAE}" srcOrd="0" destOrd="0" presId="urn:microsoft.com/office/officeart/2005/8/layout/radial6"/>
    <dgm:cxn modelId="{1101BB13-BF04-1340-8E23-826CF7AA2B7E}" type="presOf" srcId="{79895A8B-C208-1743-BF2C-0E113146493A}" destId="{D98AE9A5-64C6-3C45-8361-DC6ACBD82997}" srcOrd="0" destOrd="0" presId="urn:microsoft.com/office/officeart/2005/8/layout/radial6"/>
    <dgm:cxn modelId="{0B02401A-B8A4-CA4C-A199-69C6D295CC7B}" type="presOf" srcId="{CB4C448F-E659-7C4F-AE88-5173034C4CD1}" destId="{6A17264C-1086-C84C-91F2-8754D092DDB4}" srcOrd="0" destOrd="0" presId="urn:microsoft.com/office/officeart/2005/8/layout/radial6"/>
    <dgm:cxn modelId="{9DB4E42B-C2ED-ED45-9D9E-0F0923242F25}" srcId="{94A50BD5-5674-F841-9EF5-326454390DB7}" destId="{CB4C448F-E659-7C4F-AE88-5173034C4CD1}" srcOrd="3" destOrd="0" parTransId="{51B32E80-9D06-624D-998E-25ECA705F4CA}" sibTransId="{D700DE5A-88B5-C642-B7EF-CED5CA307865}"/>
    <dgm:cxn modelId="{EF14442D-E87F-7D40-A6EB-27B9108BBACD}" type="presOf" srcId="{D700DE5A-88B5-C642-B7EF-CED5CA307865}" destId="{CE079823-85F9-4E41-A34D-4C1278C77C89}" srcOrd="0" destOrd="0" presId="urn:microsoft.com/office/officeart/2005/8/layout/radial6"/>
    <dgm:cxn modelId="{01F65131-6F48-8E4D-9A2B-A3BF1AA612E5}" type="presOf" srcId="{285EBE6D-A6B6-1F41-A9A5-6AA05DA7DBB5}" destId="{D3F60682-F9CD-8346-98D7-2F0F4AF30109}" srcOrd="0" destOrd="0" presId="urn:microsoft.com/office/officeart/2005/8/layout/radial6"/>
    <dgm:cxn modelId="{B6A37052-D29E-1B4B-BFAF-CBEEBEFEE019}" srcId="{79895A8B-C208-1743-BF2C-0E113146493A}" destId="{94A50BD5-5674-F841-9EF5-326454390DB7}" srcOrd="0" destOrd="0" parTransId="{87C9D2E1-FB4B-4140-B872-F2756031FE12}" sibTransId="{164E6340-9DBA-5342-AD4E-6262213DB81D}"/>
    <dgm:cxn modelId="{AD1F547E-93F2-B442-BF1A-FD1F16003A4E}" srcId="{94A50BD5-5674-F841-9EF5-326454390DB7}" destId="{A07CCBCB-480C-484D-9F18-4E68B7E34D87}" srcOrd="2" destOrd="0" parTransId="{5FFB5498-E2D2-5F49-9F9B-E00B72C53A94}" sibTransId="{285EBE6D-A6B6-1F41-A9A5-6AA05DA7DBB5}"/>
    <dgm:cxn modelId="{C1A1A887-BAA6-D149-9889-2479AF234F5E}" srcId="{94A50BD5-5674-F841-9EF5-326454390DB7}" destId="{1C54E102-6999-DF45-9071-38F02378F9A8}" srcOrd="0" destOrd="0" parTransId="{AFDC9FD2-4D0B-2F45-A576-D2F512034CC1}" sibTransId="{23F4F0CA-952C-3041-963C-9A62B308CC27}"/>
    <dgm:cxn modelId="{031D10B9-29A7-704D-B654-A9DA901BBEC5}" type="presOf" srcId="{94A50BD5-5674-F841-9EF5-326454390DB7}" destId="{81B4CBB2-C176-D74C-8AE5-206FD3174605}" srcOrd="0" destOrd="0" presId="urn:microsoft.com/office/officeart/2005/8/layout/radial6"/>
    <dgm:cxn modelId="{38CFC4C3-B627-F44F-86B7-4F3C3A4ED7FE}" type="presOf" srcId="{1C54E102-6999-DF45-9071-38F02378F9A8}" destId="{773846ED-6EBE-564E-A2B0-102AC04B2BC7}" srcOrd="0" destOrd="0" presId="urn:microsoft.com/office/officeart/2005/8/layout/radial6"/>
    <dgm:cxn modelId="{BED69CD8-E5BA-CA4F-8C22-742E84079AE2}" type="presOf" srcId="{B077D746-7216-1A4E-AA0F-E9CFEACD1306}" destId="{10F0CC8A-25D2-D444-ACF0-5605C006735D}" srcOrd="0" destOrd="0" presId="urn:microsoft.com/office/officeart/2005/8/layout/radial6"/>
    <dgm:cxn modelId="{ECF3F9DA-74AC-9844-A5E4-E53297B1D077}" type="presOf" srcId="{8EC92193-F9B0-404D-B70A-A3CB26DAA05B}" destId="{D480492F-BC8A-4E4E-AA6C-C19429065900}" srcOrd="0" destOrd="0" presId="urn:microsoft.com/office/officeart/2005/8/layout/radial6"/>
    <dgm:cxn modelId="{7AF8C8F2-4C57-D04F-8FAD-6B0634854F56}" srcId="{94A50BD5-5674-F841-9EF5-326454390DB7}" destId="{8EC92193-F9B0-404D-B70A-A3CB26DAA05B}" srcOrd="1" destOrd="0" parTransId="{D601C8E2-B9FB-064C-9AF8-39B47CB90B36}" sibTransId="{B077D746-7216-1A4E-AA0F-E9CFEACD1306}"/>
    <dgm:cxn modelId="{61CEEDF9-7AB3-6343-B5FB-4D9E01B8AB2C}" type="presOf" srcId="{23F4F0CA-952C-3041-963C-9A62B308CC27}" destId="{E86D7753-680C-6349-8AED-056C06CD88B4}" srcOrd="0" destOrd="0" presId="urn:microsoft.com/office/officeart/2005/8/layout/radial6"/>
    <dgm:cxn modelId="{CBBF5677-9CD1-0045-BD62-B27DA47F802C}" type="presParOf" srcId="{D98AE9A5-64C6-3C45-8361-DC6ACBD82997}" destId="{81B4CBB2-C176-D74C-8AE5-206FD3174605}" srcOrd="0" destOrd="0" presId="urn:microsoft.com/office/officeart/2005/8/layout/radial6"/>
    <dgm:cxn modelId="{22DC0F4C-F7BB-E249-A92B-08E569CE6BD4}" type="presParOf" srcId="{D98AE9A5-64C6-3C45-8361-DC6ACBD82997}" destId="{773846ED-6EBE-564E-A2B0-102AC04B2BC7}" srcOrd="1" destOrd="0" presId="urn:microsoft.com/office/officeart/2005/8/layout/radial6"/>
    <dgm:cxn modelId="{4C84C6F1-4A02-A745-B8AA-447183592643}" type="presParOf" srcId="{D98AE9A5-64C6-3C45-8361-DC6ACBD82997}" destId="{D6956B00-C648-B14A-94BD-2636E7B6D2F7}" srcOrd="2" destOrd="0" presId="urn:microsoft.com/office/officeart/2005/8/layout/radial6"/>
    <dgm:cxn modelId="{E4F46F1A-9C68-144C-B687-FC419D63CD62}" type="presParOf" srcId="{D98AE9A5-64C6-3C45-8361-DC6ACBD82997}" destId="{E86D7753-680C-6349-8AED-056C06CD88B4}" srcOrd="3" destOrd="0" presId="urn:microsoft.com/office/officeart/2005/8/layout/radial6"/>
    <dgm:cxn modelId="{F239A4A6-14D3-3E4F-9264-A7F94E18812C}" type="presParOf" srcId="{D98AE9A5-64C6-3C45-8361-DC6ACBD82997}" destId="{D480492F-BC8A-4E4E-AA6C-C19429065900}" srcOrd="4" destOrd="0" presId="urn:microsoft.com/office/officeart/2005/8/layout/radial6"/>
    <dgm:cxn modelId="{697CB3B5-0ED3-9C46-A7A5-550C5F0800BB}" type="presParOf" srcId="{D98AE9A5-64C6-3C45-8361-DC6ACBD82997}" destId="{32DD2ED6-EF65-9647-91CA-3F5282811139}" srcOrd="5" destOrd="0" presId="urn:microsoft.com/office/officeart/2005/8/layout/radial6"/>
    <dgm:cxn modelId="{FF11908D-5119-804A-B99C-1C6425FA51DA}" type="presParOf" srcId="{D98AE9A5-64C6-3C45-8361-DC6ACBD82997}" destId="{10F0CC8A-25D2-D444-ACF0-5605C006735D}" srcOrd="6" destOrd="0" presId="urn:microsoft.com/office/officeart/2005/8/layout/radial6"/>
    <dgm:cxn modelId="{35C8A1E1-C48A-674D-A4B4-81E993ABF2C6}" type="presParOf" srcId="{D98AE9A5-64C6-3C45-8361-DC6ACBD82997}" destId="{3AD4494B-27AE-5043-AA5A-3DE99AE91EAE}" srcOrd="7" destOrd="0" presId="urn:microsoft.com/office/officeart/2005/8/layout/radial6"/>
    <dgm:cxn modelId="{BB8BF371-B849-F647-AFA8-D54B667D0346}" type="presParOf" srcId="{D98AE9A5-64C6-3C45-8361-DC6ACBD82997}" destId="{DFE5C37A-1AE2-0048-A328-6FD883A76D7E}" srcOrd="8" destOrd="0" presId="urn:microsoft.com/office/officeart/2005/8/layout/radial6"/>
    <dgm:cxn modelId="{E1226888-E14B-744C-84F3-E5521BB8FFD6}" type="presParOf" srcId="{D98AE9A5-64C6-3C45-8361-DC6ACBD82997}" destId="{D3F60682-F9CD-8346-98D7-2F0F4AF30109}" srcOrd="9" destOrd="0" presId="urn:microsoft.com/office/officeart/2005/8/layout/radial6"/>
    <dgm:cxn modelId="{B737B25B-D32D-224D-9F18-956D5802764D}" type="presParOf" srcId="{D98AE9A5-64C6-3C45-8361-DC6ACBD82997}" destId="{6A17264C-1086-C84C-91F2-8754D092DDB4}" srcOrd="10" destOrd="0" presId="urn:microsoft.com/office/officeart/2005/8/layout/radial6"/>
    <dgm:cxn modelId="{F484D423-C35F-5C4D-8C9B-260AAD01774A}" type="presParOf" srcId="{D98AE9A5-64C6-3C45-8361-DC6ACBD82997}" destId="{B03E8001-867E-E24A-8495-F39DC7DD9FD4}" srcOrd="11" destOrd="0" presId="urn:microsoft.com/office/officeart/2005/8/layout/radial6"/>
    <dgm:cxn modelId="{CB6A9344-03BC-564C-AA64-67C6914F144D}" type="presParOf" srcId="{D98AE9A5-64C6-3C45-8361-DC6ACBD82997}" destId="{CE079823-85F9-4E41-A34D-4C1278C77C8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95A8B-C208-1743-BF2C-0E113146493A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A50BD5-5674-F841-9EF5-326454390DB7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Un lycée des territoires</a:t>
          </a:r>
        </a:p>
      </dgm:t>
    </dgm:pt>
    <dgm:pt modelId="{87C9D2E1-FB4B-4140-B872-F2756031FE12}" type="parTrans" cxnId="{B6A37052-D29E-1B4B-BFAF-CBEEBEFEE019}">
      <dgm:prSet/>
      <dgm:spPr/>
      <dgm:t>
        <a:bodyPr/>
        <a:lstStyle/>
        <a:p>
          <a:endParaRPr lang="fr-FR"/>
        </a:p>
      </dgm:t>
    </dgm:pt>
    <dgm:pt modelId="{164E6340-9DBA-5342-AD4E-6262213DB81D}" type="sibTrans" cxnId="{B6A37052-D29E-1B4B-BFAF-CBEEBEFEE019}">
      <dgm:prSet/>
      <dgm:spPr/>
      <dgm:t>
        <a:bodyPr/>
        <a:lstStyle/>
        <a:p>
          <a:endParaRPr lang="fr-FR"/>
        </a:p>
      </dgm:t>
    </dgm:pt>
    <dgm:pt modelId="{1C54E102-6999-DF45-9071-38F02378F9A8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sz="1100" b="1" dirty="0">
              <a:solidFill>
                <a:schemeClr val="tx1"/>
              </a:solidFill>
            </a:rPr>
            <a:t>Mobilité</a:t>
          </a:r>
          <a:r>
            <a:rPr lang="fr-FR" sz="1200" b="1" dirty="0">
              <a:solidFill>
                <a:schemeClr val="tx1"/>
              </a:solidFill>
            </a:rPr>
            <a:t> à </a:t>
          </a:r>
          <a:r>
            <a:rPr lang="fr-FR" sz="1100" b="1" dirty="0">
              <a:solidFill>
                <a:schemeClr val="tx1"/>
              </a:solidFill>
            </a:rPr>
            <a:t>l’international</a:t>
          </a:r>
          <a:endParaRPr lang="fr-FR" sz="1200" b="1" dirty="0">
            <a:solidFill>
              <a:schemeClr val="tx1"/>
            </a:solidFill>
          </a:endParaRPr>
        </a:p>
      </dgm:t>
    </dgm:pt>
    <dgm:pt modelId="{AFDC9FD2-4D0B-2F45-A576-D2F512034CC1}" type="parTrans" cxnId="{C1A1A887-BAA6-D149-9889-2479AF234F5E}">
      <dgm:prSet/>
      <dgm:spPr/>
      <dgm:t>
        <a:bodyPr/>
        <a:lstStyle/>
        <a:p>
          <a:endParaRPr lang="fr-FR"/>
        </a:p>
      </dgm:t>
    </dgm:pt>
    <dgm:pt modelId="{23F4F0CA-952C-3041-963C-9A62B308CC27}" type="sibTrans" cxnId="{C1A1A887-BAA6-D149-9889-2479AF234F5E}">
      <dgm:prSet/>
      <dgm:spPr>
        <a:solidFill>
          <a:schemeClr val="accent4"/>
        </a:solidFill>
      </dgm:spPr>
      <dgm:t>
        <a:bodyPr/>
        <a:lstStyle/>
        <a:p>
          <a:endParaRPr lang="fr-FR"/>
        </a:p>
      </dgm:t>
    </dgm:pt>
    <dgm:pt modelId="{8EC92193-F9B0-404D-B70A-A3CB26DAA05B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sz="1100" b="1" dirty="0">
              <a:solidFill>
                <a:schemeClr val="tx1"/>
              </a:solidFill>
            </a:rPr>
            <a:t>Liens professionnels</a:t>
          </a:r>
        </a:p>
      </dgm:t>
    </dgm:pt>
    <dgm:pt modelId="{D601C8E2-B9FB-064C-9AF8-39B47CB90B36}" type="parTrans" cxnId="{7AF8C8F2-4C57-D04F-8FAD-6B0634854F56}">
      <dgm:prSet/>
      <dgm:spPr/>
      <dgm:t>
        <a:bodyPr/>
        <a:lstStyle/>
        <a:p>
          <a:endParaRPr lang="fr-FR"/>
        </a:p>
      </dgm:t>
    </dgm:pt>
    <dgm:pt modelId="{B077D746-7216-1A4E-AA0F-E9CFEACD1306}" type="sibTrans" cxnId="{7AF8C8F2-4C57-D04F-8FAD-6B0634854F56}">
      <dgm:prSet/>
      <dgm:spPr>
        <a:solidFill>
          <a:schemeClr val="accent4"/>
        </a:solidFill>
      </dgm:spPr>
      <dgm:t>
        <a:bodyPr/>
        <a:lstStyle/>
        <a:p>
          <a:endParaRPr lang="fr-FR"/>
        </a:p>
      </dgm:t>
    </dgm:pt>
    <dgm:pt modelId="{A07CCBCB-480C-484D-9F18-4E68B7E34D87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Pratiques</a:t>
          </a:r>
        </a:p>
      </dgm:t>
    </dgm:pt>
    <dgm:pt modelId="{5FFB5498-E2D2-5F49-9F9B-E00B72C53A94}" type="parTrans" cxnId="{AD1F547E-93F2-B442-BF1A-FD1F16003A4E}">
      <dgm:prSet/>
      <dgm:spPr/>
      <dgm:t>
        <a:bodyPr/>
        <a:lstStyle/>
        <a:p>
          <a:endParaRPr lang="fr-FR"/>
        </a:p>
      </dgm:t>
    </dgm:pt>
    <dgm:pt modelId="{285EBE6D-A6B6-1F41-A9A5-6AA05DA7DBB5}" type="sibTrans" cxnId="{AD1F547E-93F2-B442-BF1A-FD1F16003A4E}">
      <dgm:prSet/>
      <dgm:spPr>
        <a:solidFill>
          <a:schemeClr val="accent4"/>
        </a:solidFill>
      </dgm:spPr>
      <dgm:t>
        <a:bodyPr/>
        <a:lstStyle/>
        <a:p>
          <a:endParaRPr lang="fr-FR"/>
        </a:p>
      </dgm:t>
    </dgm:pt>
    <dgm:pt modelId="{CB4C448F-E659-7C4F-AE88-5173034C4CD1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Internat</a:t>
          </a:r>
          <a:endParaRPr lang="fr-FR" sz="800" b="1" dirty="0">
            <a:solidFill>
              <a:schemeClr val="tx1"/>
            </a:solidFill>
          </a:endParaRPr>
        </a:p>
      </dgm:t>
    </dgm:pt>
    <dgm:pt modelId="{51B32E80-9D06-624D-998E-25ECA705F4CA}" type="parTrans" cxnId="{9DB4E42B-C2ED-ED45-9D9E-0F0923242F25}">
      <dgm:prSet/>
      <dgm:spPr/>
      <dgm:t>
        <a:bodyPr/>
        <a:lstStyle/>
        <a:p>
          <a:endParaRPr lang="fr-FR"/>
        </a:p>
      </dgm:t>
    </dgm:pt>
    <dgm:pt modelId="{D700DE5A-88B5-C642-B7EF-CED5CA307865}" type="sibTrans" cxnId="{9DB4E42B-C2ED-ED45-9D9E-0F0923242F25}">
      <dgm:prSet/>
      <dgm:spPr>
        <a:solidFill>
          <a:schemeClr val="accent4"/>
        </a:solidFill>
      </dgm:spPr>
      <dgm:t>
        <a:bodyPr/>
        <a:lstStyle/>
        <a:p>
          <a:endParaRPr lang="fr-FR"/>
        </a:p>
      </dgm:t>
    </dgm:pt>
    <dgm:pt modelId="{D98AE9A5-64C6-3C45-8361-DC6ACBD82997}" type="pres">
      <dgm:prSet presAssocID="{79895A8B-C208-1743-BF2C-0E113146493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B4CBB2-C176-D74C-8AE5-206FD3174605}" type="pres">
      <dgm:prSet presAssocID="{94A50BD5-5674-F841-9EF5-326454390DB7}" presName="centerShape" presStyleLbl="node0" presStyleIdx="0" presStyleCnt="1"/>
      <dgm:spPr/>
    </dgm:pt>
    <dgm:pt modelId="{773846ED-6EBE-564E-A2B0-102AC04B2BC7}" type="pres">
      <dgm:prSet presAssocID="{1C54E102-6999-DF45-9071-38F02378F9A8}" presName="node" presStyleLbl="node1" presStyleIdx="0" presStyleCnt="4" custScaleX="113034" custScaleY="123125">
        <dgm:presLayoutVars>
          <dgm:bulletEnabled val="1"/>
        </dgm:presLayoutVars>
      </dgm:prSet>
      <dgm:spPr/>
    </dgm:pt>
    <dgm:pt modelId="{D6956B00-C648-B14A-94BD-2636E7B6D2F7}" type="pres">
      <dgm:prSet presAssocID="{1C54E102-6999-DF45-9071-38F02378F9A8}" presName="dummy" presStyleCnt="0"/>
      <dgm:spPr/>
    </dgm:pt>
    <dgm:pt modelId="{E86D7753-680C-6349-8AED-056C06CD88B4}" type="pres">
      <dgm:prSet presAssocID="{23F4F0CA-952C-3041-963C-9A62B308CC27}" presName="sibTrans" presStyleLbl="sibTrans2D1" presStyleIdx="0" presStyleCnt="4"/>
      <dgm:spPr/>
    </dgm:pt>
    <dgm:pt modelId="{D480492F-BC8A-4E4E-AA6C-C19429065900}" type="pres">
      <dgm:prSet presAssocID="{8EC92193-F9B0-404D-B70A-A3CB26DAA05B}" presName="node" presStyleLbl="node1" presStyleIdx="1" presStyleCnt="4" custScaleX="122645" custScaleY="108649">
        <dgm:presLayoutVars>
          <dgm:bulletEnabled val="1"/>
        </dgm:presLayoutVars>
      </dgm:prSet>
      <dgm:spPr/>
    </dgm:pt>
    <dgm:pt modelId="{32DD2ED6-EF65-9647-91CA-3F5282811139}" type="pres">
      <dgm:prSet presAssocID="{8EC92193-F9B0-404D-B70A-A3CB26DAA05B}" presName="dummy" presStyleCnt="0"/>
      <dgm:spPr/>
    </dgm:pt>
    <dgm:pt modelId="{10F0CC8A-25D2-D444-ACF0-5605C006735D}" type="pres">
      <dgm:prSet presAssocID="{B077D746-7216-1A4E-AA0F-E9CFEACD1306}" presName="sibTrans" presStyleLbl="sibTrans2D1" presStyleIdx="1" presStyleCnt="4"/>
      <dgm:spPr/>
    </dgm:pt>
    <dgm:pt modelId="{3AD4494B-27AE-5043-AA5A-3DE99AE91EAE}" type="pres">
      <dgm:prSet presAssocID="{A07CCBCB-480C-484D-9F18-4E68B7E34D87}" presName="node" presStyleLbl="node1" presStyleIdx="2" presStyleCnt="4">
        <dgm:presLayoutVars>
          <dgm:bulletEnabled val="1"/>
        </dgm:presLayoutVars>
      </dgm:prSet>
      <dgm:spPr/>
    </dgm:pt>
    <dgm:pt modelId="{DFE5C37A-1AE2-0048-A328-6FD883A76D7E}" type="pres">
      <dgm:prSet presAssocID="{A07CCBCB-480C-484D-9F18-4E68B7E34D87}" presName="dummy" presStyleCnt="0"/>
      <dgm:spPr/>
    </dgm:pt>
    <dgm:pt modelId="{D3F60682-F9CD-8346-98D7-2F0F4AF30109}" type="pres">
      <dgm:prSet presAssocID="{285EBE6D-A6B6-1F41-A9A5-6AA05DA7DBB5}" presName="sibTrans" presStyleLbl="sibTrans2D1" presStyleIdx="2" presStyleCnt="4"/>
      <dgm:spPr/>
    </dgm:pt>
    <dgm:pt modelId="{6A17264C-1086-C84C-91F2-8754D092DDB4}" type="pres">
      <dgm:prSet presAssocID="{CB4C448F-E659-7C4F-AE88-5173034C4CD1}" presName="node" presStyleLbl="node1" presStyleIdx="3" presStyleCnt="4">
        <dgm:presLayoutVars>
          <dgm:bulletEnabled val="1"/>
        </dgm:presLayoutVars>
      </dgm:prSet>
      <dgm:spPr/>
    </dgm:pt>
    <dgm:pt modelId="{B03E8001-867E-E24A-8495-F39DC7DD9FD4}" type="pres">
      <dgm:prSet presAssocID="{CB4C448F-E659-7C4F-AE88-5173034C4CD1}" presName="dummy" presStyleCnt="0"/>
      <dgm:spPr/>
    </dgm:pt>
    <dgm:pt modelId="{CE079823-85F9-4E41-A34D-4C1278C77C89}" type="pres">
      <dgm:prSet presAssocID="{D700DE5A-88B5-C642-B7EF-CED5CA307865}" presName="sibTrans" presStyleLbl="sibTrans2D1" presStyleIdx="3" presStyleCnt="4"/>
      <dgm:spPr/>
    </dgm:pt>
  </dgm:ptLst>
  <dgm:cxnLst>
    <dgm:cxn modelId="{DF8E0F0C-4900-9046-B9E1-36C501AD63C4}" type="presOf" srcId="{A07CCBCB-480C-484D-9F18-4E68B7E34D87}" destId="{3AD4494B-27AE-5043-AA5A-3DE99AE91EAE}" srcOrd="0" destOrd="0" presId="urn:microsoft.com/office/officeart/2005/8/layout/radial6"/>
    <dgm:cxn modelId="{1101BB13-BF04-1340-8E23-826CF7AA2B7E}" type="presOf" srcId="{79895A8B-C208-1743-BF2C-0E113146493A}" destId="{D98AE9A5-64C6-3C45-8361-DC6ACBD82997}" srcOrd="0" destOrd="0" presId="urn:microsoft.com/office/officeart/2005/8/layout/radial6"/>
    <dgm:cxn modelId="{0B02401A-B8A4-CA4C-A199-69C6D295CC7B}" type="presOf" srcId="{CB4C448F-E659-7C4F-AE88-5173034C4CD1}" destId="{6A17264C-1086-C84C-91F2-8754D092DDB4}" srcOrd="0" destOrd="0" presId="urn:microsoft.com/office/officeart/2005/8/layout/radial6"/>
    <dgm:cxn modelId="{9DB4E42B-C2ED-ED45-9D9E-0F0923242F25}" srcId="{94A50BD5-5674-F841-9EF5-326454390DB7}" destId="{CB4C448F-E659-7C4F-AE88-5173034C4CD1}" srcOrd="3" destOrd="0" parTransId="{51B32E80-9D06-624D-998E-25ECA705F4CA}" sibTransId="{D700DE5A-88B5-C642-B7EF-CED5CA307865}"/>
    <dgm:cxn modelId="{EF14442D-E87F-7D40-A6EB-27B9108BBACD}" type="presOf" srcId="{D700DE5A-88B5-C642-B7EF-CED5CA307865}" destId="{CE079823-85F9-4E41-A34D-4C1278C77C89}" srcOrd="0" destOrd="0" presId="urn:microsoft.com/office/officeart/2005/8/layout/radial6"/>
    <dgm:cxn modelId="{01F65131-6F48-8E4D-9A2B-A3BF1AA612E5}" type="presOf" srcId="{285EBE6D-A6B6-1F41-A9A5-6AA05DA7DBB5}" destId="{D3F60682-F9CD-8346-98D7-2F0F4AF30109}" srcOrd="0" destOrd="0" presId="urn:microsoft.com/office/officeart/2005/8/layout/radial6"/>
    <dgm:cxn modelId="{B6A37052-D29E-1B4B-BFAF-CBEEBEFEE019}" srcId="{79895A8B-C208-1743-BF2C-0E113146493A}" destId="{94A50BD5-5674-F841-9EF5-326454390DB7}" srcOrd="0" destOrd="0" parTransId="{87C9D2E1-FB4B-4140-B872-F2756031FE12}" sibTransId="{164E6340-9DBA-5342-AD4E-6262213DB81D}"/>
    <dgm:cxn modelId="{AD1F547E-93F2-B442-BF1A-FD1F16003A4E}" srcId="{94A50BD5-5674-F841-9EF5-326454390DB7}" destId="{A07CCBCB-480C-484D-9F18-4E68B7E34D87}" srcOrd="2" destOrd="0" parTransId="{5FFB5498-E2D2-5F49-9F9B-E00B72C53A94}" sibTransId="{285EBE6D-A6B6-1F41-A9A5-6AA05DA7DBB5}"/>
    <dgm:cxn modelId="{C1A1A887-BAA6-D149-9889-2479AF234F5E}" srcId="{94A50BD5-5674-F841-9EF5-326454390DB7}" destId="{1C54E102-6999-DF45-9071-38F02378F9A8}" srcOrd="0" destOrd="0" parTransId="{AFDC9FD2-4D0B-2F45-A576-D2F512034CC1}" sibTransId="{23F4F0CA-952C-3041-963C-9A62B308CC27}"/>
    <dgm:cxn modelId="{031D10B9-29A7-704D-B654-A9DA901BBEC5}" type="presOf" srcId="{94A50BD5-5674-F841-9EF5-326454390DB7}" destId="{81B4CBB2-C176-D74C-8AE5-206FD3174605}" srcOrd="0" destOrd="0" presId="urn:microsoft.com/office/officeart/2005/8/layout/radial6"/>
    <dgm:cxn modelId="{38CFC4C3-B627-F44F-86B7-4F3C3A4ED7FE}" type="presOf" srcId="{1C54E102-6999-DF45-9071-38F02378F9A8}" destId="{773846ED-6EBE-564E-A2B0-102AC04B2BC7}" srcOrd="0" destOrd="0" presId="urn:microsoft.com/office/officeart/2005/8/layout/radial6"/>
    <dgm:cxn modelId="{BED69CD8-E5BA-CA4F-8C22-742E84079AE2}" type="presOf" srcId="{B077D746-7216-1A4E-AA0F-E9CFEACD1306}" destId="{10F0CC8A-25D2-D444-ACF0-5605C006735D}" srcOrd="0" destOrd="0" presId="urn:microsoft.com/office/officeart/2005/8/layout/radial6"/>
    <dgm:cxn modelId="{ECF3F9DA-74AC-9844-A5E4-E53297B1D077}" type="presOf" srcId="{8EC92193-F9B0-404D-B70A-A3CB26DAA05B}" destId="{D480492F-BC8A-4E4E-AA6C-C19429065900}" srcOrd="0" destOrd="0" presId="urn:microsoft.com/office/officeart/2005/8/layout/radial6"/>
    <dgm:cxn modelId="{7AF8C8F2-4C57-D04F-8FAD-6B0634854F56}" srcId="{94A50BD5-5674-F841-9EF5-326454390DB7}" destId="{8EC92193-F9B0-404D-B70A-A3CB26DAA05B}" srcOrd="1" destOrd="0" parTransId="{D601C8E2-B9FB-064C-9AF8-39B47CB90B36}" sibTransId="{B077D746-7216-1A4E-AA0F-E9CFEACD1306}"/>
    <dgm:cxn modelId="{61CEEDF9-7AB3-6343-B5FB-4D9E01B8AB2C}" type="presOf" srcId="{23F4F0CA-952C-3041-963C-9A62B308CC27}" destId="{E86D7753-680C-6349-8AED-056C06CD88B4}" srcOrd="0" destOrd="0" presId="urn:microsoft.com/office/officeart/2005/8/layout/radial6"/>
    <dgm:cxn modelId="{CBBF5677-9CD1-0045-BD62-B27DA47F802C}" type="presParOf" srcId="{D98AE9A5-64C6-3C45-8361-DC6ACBD82997}" destId="{81B4CBB2-C176-D74C-8AE5-206FD3174605}" srcOrd="0" destOrd="0" presId="urn:microsoft.com/office/officeart/2005/8/layout/radial6"/>
    <dgm:cxn modelId="{22DC0F4C-F7BB-E249-A92B-08E569CE6BD4}" type="presParOf" srcId="{D98AE9A5-64C6-3C45-8361-DC6ACBD82997}" destId="{773846ED-6EBE-564E-A2B0-102AC04B2BC7}" srcOrd="1" destOrd="0" presId="urn:microsoft.com/office/officeart/2005/8/layout/radial6"/>
    <dgm:cxn modelId="{4C84C6F1-4A02-A745-B8AA-447183592643}" type="presParOf" srcId="{D98AE9A5-64C6-3C45-8361-DC6ACBD82997}" destId="{D6956B00-C648-B14A-94BD-2636E7B6D2F7}" srcOrd="2" destOrd="0" presId="urn:microsoft.com/office/officeart/2005/8/layout/radial6"/>
    <dgm:cxn modelId="{E4F46F1A-9C68-144C-B687-FC419D63CD62}" type="presParOf" srcId="{D98AE9A5-64C6-3C45-8361-DC6ACBD82997}" destId="{E86D7753-680C-6349-8AED-056C06CD88B4}" srcOrd="3" destOrd="0" presId="urn:microsoft.com/office/officeart/2005/8/layout/radial6"/>
    <dgm:cxn modelId="{F239A4A6-14D3-3E4F-9264-A7F94E18812C}" type="presParOf" srcId="{D98AE9A5-64C6-3C45-8361-DC6ACBD82997}" destId="{D480492F-BC8A-4E4E-AA6C-C19429065900}" srcOrd="4" destOrd="0" presId="urn:microsoft.com/office/officeart/2005/8/layout/radial6"/>
    <dgm:cxn modelId="{697CB3B5-0ED3-9C46-A7A5-550C5F0800BB}" type="presParOf" srcId="{D98AE9A5-64C6-3C45-8361-DC6ACBD82997}" destId="{32DD2ED6-EF65-9647-91CA-3F5282811139}" srcOrd="5" destOrd="0" presId="urn:microsoft.com/office/officeart/2005/8/layout/radial6"/>
    <dgm:cxn modelId="{FF11908D-5119-804A-B99C-1C6425FA51DA}" type="presParOf" srcId="{D98AE9A5-64C6-3C45-8361-DC6ACBD82997}" destId="{10F0CC8A-25D2-D444-ACF0-5605C006735D}" srcOrd="6" destOrd="0" presId="urn:microsoft.com/office/officeart/2005/8/layout/radial6"/>
    <dgm:cxn modelId="{35C8A1E1-C48A-674D-A4B4-81E993ABF2C6}" type="presParOf" srcId="{D98AE9A5-64C6-3C45-8361-DC6ACBD82997}" destId="{3AD4494B-27AE-5043-AA5A-3DE99AE91EAE}" srcOrd="7" destOrd="0" presId="urn:microsoft.com/office/officeart/2005/8/layout/radial6"/>
    <dgm:cxn modelId="{BB8BF371-B849-F647-AFA8-D54B667D0346}" type="presParOf" srcId="{D98AE9A5-64C6-3C45-8361-DC6ACBD82997}" destId="{DFE5C37A-1AE2-0048-A328-6FD883A76D7E}" srcOrd="8" destOrd="0" presId="urn:microsoft.com/office/officeart/2005/8/layout/radial6"/>
    <dgm:cxn modelId="{E1226888-E14B-744C-84F3-E5521BB8FFD6}" type="presParOf" srcId="{D98AE9A5-64C6-3C45-8361-DC6ACBD82997}" destId="{D3F60682-F9CD-8346-98D7-2F0F4AF30109}" srcOrd="9" destOrd="0" presId="urn:microsoft.com/office/officeart/2005/8/layout/radial6"/>
    <dgm:cxn modelId="{B737B25B-D32D-224D-9F18-956D5802764D}" type="presParOf" srcId="{D98AE9A5-64C6-3C45-8361-DC6ACBD82997}" destId="{6A17264C-1086-C84C-91F2-8754D092DDB4}" srcOrd="10" destOrd="0" presId="urn:microsoft.com/office/officeart/2005/8/layout/radial6"/>
    <dgm:cxn modelId="{F484D423-C35F-5C4D-8C9B-260AAD01774A}" type="presParOf" srcId="{D98AE9A5-64C6-3C45-8361-DC6ACBD82997}" destId="{B03E8001-867E-E24A-8495-F39DC7DD9FD4}" srcOrd="11" destOrd="0" presId="urn:microsoft.com/office/officeart/2005/8/layout/radial6"/>
    <dgm:cxn modelId="{CB6A9344-03BC-564C-AA64-67C6914F144D}" type="presParOf" srcId="{D98AE9A5-64C6-3C45-8361-DC6ACBD82997}" destId="{CE079823-85F9-4E41-A34D-4C1278C77C8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79823-85F9-4E41-A34D-4C1278C77C89}">
      <dsp:nvSpPr>
        <dsp:cNvPr id="0" name=""/>
        <dsp:cNvSpPr/>
      </dsp:nvSpPr>
      <dsp:spPr>
        <a:xfrm>
          <a:off x="609546" y="391387"/>
          <a:ext cx="3162038" cy="3162038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60682-F9CD-8346-98D7-2F0F4AF30109}">
      <dsp:nvSpPr>
        <dsp:cNvPr id="0" name=""/>
        <dsp:cNvSpPr/>
      </dsp:nvSpPr>
      <dsp:spPr>
        <a:xfrm>
          <a:off x="609546" y="391387"/>
          <a:ext cx="3162038" cy="316203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0CC8A-25D2-D444-ACF0-5605C006735D}">
      <dsp:nvSpPr>
        <dsp:cNvPr id="0" name=""/>
        <dsp:cNvSpPr/>
      </dsp:nvSpPr>
      <dsp:spPr>
        <a:xfrm>
          <a:off x="609546" y="391387"/>
          <a:ext cx="3162038" cy="3162038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D7753-680C-6349-8AED-056C06CD88B4}">
      <dsp:nvSpPr>
        <dsp:cNvPr id="0" name=""/>
        <dsp:cNvSpPr/>
      </dsp:nvSpPr>
      <dsp:spPr>
        <a:xfrm>
          <a:off x="609546" y="391387"/>
          <a:ext cx="3162038" cy="3162038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4CBB2-C176-D74C-8AE5-206FD3174605}">
      <dsp:nvSpPr>
        <dsp:cNvPr id="0" name=""/>
        <dsp:cNvSpPr/>
      </dsp:nvSpPr>
      <dsp:spPr>
        <a:xfrm>
          <a:off x="1462219" y="1244059"/>
          <a:ext cx="1456692" cy="145669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tx1"/>
              </a:solidFill>
              <a:latin typeface="+mn-lt"/>
            </a:rPr>
            <a:t>L’accueil de chacun</a:t>
          </a:r>
        </a:p>
      </dsp:txBody>
      <dsp:txXfrm>
        <a:off x="1675547" y="1457387"/>
        <a:ext cx="1030036" cy="1030036"/>
      </dsp:txXfrm>
    </dsp:sp>
    <dsp:sp modelId="{773846ED-6EBE-564E-A2B0-102AC04B2BC7}">
      <dsp:nvSpPr>
        <dsp:cNvPr id="0" name=""/>
        <dsp:cNvSpPr/>
      </dsp:nvSpPr>
      <dsp:spPr>
        <a:xfrm>
          <a:off x="1498148" y="-55046"/>
          <a:ext cx="1384833" cy="96628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Lieux de vie et d’apprentissage</a:t>
          </a:r>
        </a:p>
      </dsp:txBody>
      <dsp:txXfrm>
        <a:off x="1700952" y="86463"/>
        <a:ext cx="979225" cy="683265"/>
      </dsp:txXfrm>
    </dsp:sp>
    <dsp:sp modelId="{D480492F-BC8A-4E4E-AA6C-C19429065900}">
      <dsp:nvSpPr>
        <dsp:cNvPr id="0" name=""/>
        <dsp:cNvSpPr/>
      </dsp:nvSpPr>
      <dsp:spPr>
        <a:xfrm>
          <a:off x="3174339" y="1417330"/>
          <a:ext cx="1121071" cy="111015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Inscription</a:t>
          </a:r>
          <a:endParaRPr lang="fr-FR" sz="1300" b="1" kern="1200" dirty="0">
            <a:solidFill>
              <a:schemeClr val="tx1"/>
            </a:solidFill>
          </a:endParaRPr>
        </a:p>
      </dsp:txBody>
      <dsp:txXfrm>
        <a:off x="3338516" y="1579908"/>
        <a:ext cx="792717" cy="784995"/>
      </dsp:txXfrm>
    </dsp:sp>
    <dsp:sp modelId="{3AD4494B-27AE-5043-AA5A-3DE99AE91EAE}">
      <dsp:nvSpPr>
        <dsp:cNvPr id="0" name=""/>
        <dsp:cNvSpPr/>
      </dsp:nvSpPr>
      <dsp:spPr>
        <a:xfrm>
          <a:off x="1574349" y="2868350"/>
          <a:ext cx="1232431" cy="129673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Besoins éducatifs particuliers</a:t>
          </a:r>
        </a:p>
      </dsp:txBody>
      <dsp:txXfrm>
        <a:off x="1754834" y="3058252"/>
        <a:ext cx="871461" cy="916929"/>
      </dsp:txXfrm>
    </dsp:sp>
    <dsp:sp modelId="{6A17264C-1086-C84C-91F2-8754D092DDB4}">
      <dsp:nvSpPr>
        <dsp:cNvPr id="0" name=""/>
        <dsp:cNvSpPr/>
      </dsp:nvSpPr>
      <dsp:spPr>
        <a:xfrm>
          <a:off x="-117111" y="1223835"/>
          <a:ext cx="1526733" cy="149714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Immersion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&amp; découverte</a:t>
          </a:r>
        </a:p>
      </dsp:txBody>
      <dsp:txXfrm>
        <a:off x="106474" y="1443086"/>
        <a:ext cx="1079563" cy="1058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79823-85F9-4E41-A34D-4C1278C77C89}">
      <dsp:nvSpPr>
        <dsp:cNvPr id="0" name=""/>
        <dsp:cNvSpPr/>
      </dsp:nvSpPr>
      <dsp:spPr>
        <a:xfrm>
          <a:off x="746232" y="570487"/>
          <a:ext cx="3384335" cy="3384335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60682-F9CD-8346-98D7-2F0F4AF30109}">
      <dsp:nvSpPr>
        <dsp:cNvPr id="0" name=""/>
        <dsp:cNvSpPr/>
      </dsp:nvSpPr>
      <dsp:spPr>
        <a:xfrm>
          <a:off x="746232" y="570487"/>
          <a:ext cx="3384335" cy="3384335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0CC8A-25D2-D444-ACF0-5605C006735D}">
      <dsp:nvSpPr>
        <dsp:cNvPr id="0" name=""/>
        <dsp:cNvSpPr/>
      </dsp:nvSpPr>
      <dsp:spPr>
        <a:xfrm>
          <a:off x="746232" y="570487"/>
          <a:ext cx="3384335" cy="3384335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D7753-680C-6349-8AED-056C06CD88B4}">
      <dsp:nvSpPr>
        <dsp:cNvPr id="0" name=""/>
        <dsp:cNvSpPr/>
      </dsp:nvSpPr>
      <dsp:spPr>
        <a:xfrm>
          <a:off x="746232" y="570487"/>
          <a:ext cx="3384335" cy="3384335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4CBB2-C176-D74C-8AE5-206FD3174605}">
      <dsp:nvSpPr>
        <dsp:cNvPr id="0" name=""/>
        <dsp:cNvSpPr/>
      </dsp:nvSpPr>
      <dsp:spPr>
        <a:xfrm>
          <a:off x="1284929" y="1304524"/>
          <a:ext cx="2332331" cy="208585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tx1"/>
              </a:solidFill>
            </a:rPr>
            <a:t>Un accompagnement personnalisé</a:t>
          </a:r>
        </a:p>
      </dsp:txBody>
      <dsp:txXfrm>
        <a:off x="1626491" y="1609990"/>
        <a:ext cx="1649207" cy="1474919"/>
      </dsp:txXfrm>
    </dsp:sp>
    <dsp:sp modelId="{773846ED-6EBE-564E-A2B0-102AC04B2BC7}">
      <dsp:nvSpPr>
        <dsp:cNvPr id="0" name=""/>
        <dsp:cNvSpPr/>
      </dsp:nvSpPr>
      <dsp:spPr>
        <a:xfrm>
          <a:off x="1778001" y="-62936"/>
          <a:ext cx="1320798" cy="134533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Établissement</a:t>
          </a:r>
          <a:r>
            <a:rPr lang="fr-FR" sz="1200" b="1" kern="1200" dirty="0"/>
            <a:t> </a:t>
          </a:r>
          <a:r>
            <a:rPr lang="fr-FR" sz="1200" b="1" kern="1200" dirty="0">
              <a:solidFill>
                <a:schemeClr val="tx1"/>
              </a:solidFill>
            </a:rPr>
            <a:t>à taille humaine</a:t>
          </a:r>
        </a:p>
      </dsp:txBody>
      <dsp:txXfrm>
        <a:off x="1971427" y="134084"/>
        <a:ext cx="933946" cy="951297"/>
      </dsp:txXfrm>
    </dsp:sp>
    <dsp:sp modelId="{D480492F-BC8A-4E4E-AA6C-C19429065900}">
      <dsp:nvSpPr>
        <dsp:cNvPr id="0" name=""/>
        <dsp:cNvSpPr/>
      </dsp:nvSpPr>
      <dsp:spPr>
        <a:xfrm>
          <a:off x="3546254" y="1717587"/>
          <a:ext cx="1090136" cy="109013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Options</a:t>
          </a:r>
        </a:p>
      </dsp:txBody>
      <dsp:txXfrm>
        <a:off x="3705901" y="1877234"/>
        <a:ext cx="770842" cy="770842"/>
      </dsp:txXfrm>
    </dsp:sp>
    <dsp:sp modelId="{3AD4494B-27AE-5043-AA5A-3DE99AE91EAE}">
      <dsp:nvSpPr>
        <dsp:cNvPr id="0" name=""/>
        <dsp:cNvSpPr/>
      </dsp:nvSpPr>
      <dsp:spPr>
        <a:xfrm>
          <a:off x="1893332" y="3370509"/>
          <a:ext cx="1090136" cy="109013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Lycée</a:t>
          </a:r>
          <a:r>
            <a:rPr lang="fr-FR" sz="1600" kern="1200" dirty="0">
              <a:solidFill>
                <a:schemeClr val="tx1"/>
              </a:solidFill>
            </a:rPr>
            <a:t> </a:t>
          </a:r>
          <a:r>
            <a:rPr lang="fr-FR" sz="1600" b="1" kern="1200" dirty="0">
              <a:solidFill>
                <a:schemeClr val="tx1"/>
              </a:solidFill>
            </a:rPr>
            <a:t>éducatif</a:t>
          </a:r>
        </a:p>
      </dsp:txBody>
      <dsp:txXfrm>
        <a:off x="2052979" y="3530156"/>
        <a:ext cx="770842" cy="770842"/>
      </dsp:txXfrm>
    </dsp:sp>
    <dsp:sp modelId="{6A17264C-1086-C84C-91F2-8754D092DDB4}">
      <dsp:nvSpPr>
        <dsp:cNvPr id="0" name=""/>
        <dsp:cNvSpPr/>
      </dsp:nvSpPr>
      <dsp:spPr>
        <a:xfrm>
          <a:off x="240409" y="1717587"/>
          <a:ext cx="1090136" cy="109013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Suivi</a:t>
          </a:r>
        </a:p>
      </dsp:txBody>
      <dsp:txXfrm>
        <a:off x="400056" y="1877234"/>
        <a:ext cx="770842" cy="770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79823-85F9-4E41-A34D-4C1278C77C89}">
      <dsp:nvSpPr>
        <dsp:cNvPr id="0" name=""/>
        <dsp:cNvSpPr/>
      </dsp:nvSpPr>
      <dsp:spPr>
        <a:xfrm>
          <a:off x="805546" y="570056"/>
          <a:ext cx="3383609" cy="3383609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60682-F9CD-8346-98D7-2F0F4AF30109}">
      <dsp:nvSpPr>
        <dsp:cNvPr id="0" name=""/>
        <dsp:cNvSpPr/>
      </dsp:nvSpPr>
      <dsp:spPr>
        <a:xfrm>
          <a:off x="805546" y="570056"/>
          <a:ext cx="3383609" cy="3383609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0CC8A-25D2-D444-ACF0-5605C006735D}">
      <dsp:nvSpPr>
        <dsp:cNvPr id="0" name=""/>
        <dsp:cNvSpPr/>
      </dsp:nvSpPr>
      <dsp:spPr>
        <a:xfrm>
          <a:off x="805546" y="570056"/>
          <a:ext cx="3383609" cy="3383609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D7753-680C-6349-8AED-056C06CD88B4}">
      <dsp:nvSpPr>
        <dsp:cNvPr id="0" name=""/>
        <dsp:cNvSpPr/>
      </dsp:nvSpPr>
      <dsp:spPr>
        <a:xfrm>
          <a:off x="805546" y="570056"/>
          <a:ext cx="3383609" cy="3383609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4CBB2-C176-D74C-8AE5-206FD3174605}">
      <dsp:nvSpPr>
        <dsp:cNvPr id="0" name=""/>
        <dsp:cNvSpPr/>
      </dsp:nvSpPr>
      <dsp:spPr>
        <a:xfrm>
          <a:off x="1718890" y="1483400"/>
          <a:ext cx="1556922" cy="155692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Un lycée des territoires</a:t>
          </a:r>
        </a:p>
      </dsp:txBody>
      <dsp:txXfrm>
        <a:off x="1946896" y="1711406"/>
        <a:ext cx="1100910" cy="1100910"/>
      </dsp:txXfrm>
    </dsp:sp>
    <dsp:sp modelId="{773846ED-6EBE-564E-A2B0-102AC04B2BC7}">
      <dsp:nvSpPr>
        <dsp:cNvPr id="0" name=""/>
        <dsp:cNvSpPr/>
      </dsp:nvSpPr>
      <dsp:spPr>
        <a:xfrm>
          <a:off x="1881403" y="-61644"/>
          <a:ext cx="1231895" cy="134187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Mobilité</a:t>
          </a:r>
          <a:r>
            <a:rPr lang="fr-FR" sz="1200" b="1" kern="1200" dirty="0">
              <a:solidFill>
                <a:schemeClr val="tx1"/>
              </a:solidFill>
            </a:rPr>
            <a:t> à </a:t>
          </a:r>
          <a:r>
            <a:rPr lang="fr-FR" sz="1100" b="1" kern="1200" dirty="0">
              <a:solidFill>
                <a:schemeClr val="tx1"/>
              </a:solidFill>
            </a:rPr>
            <a:t>l’international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2061810" y="134869"/>
        <a:ext cx="871081" cy="948846"/>
      </dsp:txXfrm>
    </dsp:sp>
    <dsp:sp modelId="{D480492F-BC8A-4E4E-AA6C-C19429065900}">
      <dsp:nvSpPr>
        <dsp:cNvPr id="0" name=""/>
        <dsp:cNvSpPr/>
      </dsp:nvSpPr>
      <dsp:spPr>
        <a:xfrm>
          <a:off x="3481601" y="1669808"/>
          <a:ext cx="1336640" cy="118410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Liens professionnels</a:t>
          </a:r>
        </a:p>
      </dsp:txBody>
      <dsp:txXfrm>
        <a:off x="3677347" y="1843216"/>
        <a:ext cx="945148" cy="837290"/>
      </dsp:txXfrm>
    </dsp:sp>
    <dsp:sp modelId="{3AD4494B-27AE-5043-AA5A-3DE99AE91EAE}">
      <dsp:nvSpPr>
        <dsp:cNvPr id="0" name=""/>
        <dsp:cNvSpPr/>
      </dsp:nvSpPr>
      <dsp:spPr>
        <a:xfrm>
          <a:off x="1952428" y="3369509"/>
          <a:ext cx="1089845" cy="108984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Pratiques</a:t>
          </a:r>
        </a:p>
      </dsp:txBody>
      <dsp:txXfrm>
        <a:off x="2112032" y="3529113"/>
        <a:ext cx="770637" cy="770637"/>
      </dsp:txXfrm>
    </dsp:sp>
    <dsp:sp modelId="{6A17264C-1086-C84C-91F2-8754D092DDB4}">
      <dsp:nvSpPr>
        <dsp:cNvPr id="0" name=""/>
        <dsp:cNvSpPr/>
      </dsp:nvSpPr>
      <dsp:spPr>
        <a:xfrm>
          <a:off x="299858" y="1716938"/>
          <a:ext cx="1089845" cy="108984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Internat</a:t>
          </a:r>
          <a:endParaRPr lang="fr-FR" sz="800" b="1" kern="1200" dirty="0">
            <a:solidFill>
              <a:schemeClr val="tx1"/>
            </a:solidFill>
          </a:endParaRPr>
        </a:p>
      </dsp:txBody>
      <dsp:txXfrm>
        <a:off x="459462" y="1876542"/>
        <a:ext cx="770637" cy="77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2985-2F31-4E3E-BB37-472E79BDADC5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C0FD7-90FD-47A4-8183-E59CDDB454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EDE8F-31A7-44B4-9B32-E48DA82E42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3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F24B7-B4DF-4AEC-9FF0-3AD19E21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38" y="1778143"/>
            <a:ext cx="725054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F7827-5654-451F-9D54-5C86F3C2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1B40E-7C6E-4DC9-A2AC-5898E067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ECB2F2-EB36-4991-8C07-871ABE2B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10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5B1836-353E-45AC-8056-B34D8BFAB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043BEB-2CC9-4F3F-AF23-C41A24E7B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A39BC-B3AF-41F4-B5CE-7F392D16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F95AC-2E60-444F-9793-AE15FAD3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69EAA7-CD4D-435E-9658-385C3B5C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8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CB05A-9C17-4AA6-AABD-374921C1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993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FA89B-F726-4EA4-A42E-45C4EC06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defRPr>
                <a:solidFill>
                  <a:srgbClr val="00338D"/>
                </a:solidFill>
              </a:defRPr>
            </a:lvl3pPr>
            <a:lvl4pPr>
              <a:defRPr>
                <a:solidFill>
                  <a:srgbClr val="00338D"/>
                </a:solidFill>
              </a:defRPr>
            </a:lvl4pPr>
            <a:lvl5pP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35213C-198D-4F5E-8AA0-1B4214DF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6F22A1-7BDA-490A-BC77-0662A8B0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00F94F-A4BF-4049-B987-CB5E6E18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0C88DD-C98D-41EB-9F5A-331B25B5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7284"/>
            <a:ext cx="5181600" cy="3103418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rgbClr val="D52B1E"/>
                </a:solidFill>
              </a:defRPr>
            </a:lvl1pPr>
          </a:lstStyle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r>
              <a:rPr lang="fr-FR" b="1" dirty="0"/>
              <a:t>Titre chapitre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39B316-E6FF-4E59-B062-EDCA2EE7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BCE56-79D5-4117-99CE-85B4FE7D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D67772-75F3-4F6A-9AF6-6CF336C9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6C6F05-9232-4E1C-883C-7D7F8B550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105" y="812038"/>
            <a:ext cx="2618232" cy="37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175C0-3B71-432F-BA51-532A0AB3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6F67EF-6BEB-4B8B-9379-53EED2165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3A6996-F756-4DBF-8447-7D44528C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A3A66B-68BD-4305-85BA-D881437BB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44365B-0FC8-485C-834D-37846C388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2C3187-C1DB-4FB2-BB22-5E854E15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A87BF3-C0E7-4217-87C4-88B4CD9A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1472F6-2893-4E32-8EA2-1610A7DF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41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125F5-072A-414E-A54C-66CC59E4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027867-325E-445A-8399-4D7273F0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96CCD4-E9A5-43EC-A411-E2ED9598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863C8A-DBAB-4643-A5F2-81B894B9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57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B77BB8-F788-4082-B945-52D08D2F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453622-58A4-4347-A89F-ED4C3558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D80806-3A38-4162-8EB3-3D8B9156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7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16C97-891A-4F4C-BAD0-1C412DA6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5B4B0-01C8-43E2-8AE5-3A5D623EB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54A71-A5AB-41BA-A180-52C195180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FEA116-1116-4EF1-91DA-5C4FDD7A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158718-467E-4270-8D8C-4A7D5CBD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A34F25-09A1-4A94-A5D6-7683E2EA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97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D1789-EB16-438E-B8C0-40A04C56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CFBCA8-0CA1-4B8F-9B97-43901B012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A869A2-E429-4112-9717-382B784B5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204F4-8EF3-45D6-BC0D-38606C16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9E0D5F-1B13-4715-A5E3-3A8DCAE0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046D9F-6D31-4663-9FFB-B3913859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88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22785-0910-43D9-A3E1-26EEEB4E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25C43D-4DBE-4CB3-AD1B-0946339BB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D27BB2-58CC-4FC7-A5D0-F44B13F3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CDF3E-5764-4CF2-A0E5-79A52F4C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BBAD8F-3907-4CA2-ABB7-46EF9FC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1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6FDCDC-725E-4EA9-92D1-113329C8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- Sous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3FFEE2-E604-4FFE-93A4-86198C00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74F9D-D8EF-47B0-9705-4C015EC83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BD3E-6263-4938-81BB-5A692F662AEA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7133F-D87B-4FC3-A452-A7D3A7D26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0E281-1ED6-49A4-BF43-6994BDDEB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BF96-DB8A-4114-9F05-BC03EBCDB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46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F993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rgbClr val="00338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338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8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A2E7587-9197-4BF7-ACAA-72F08A363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1054" y="1542754"/>
            <a:ext cx="8500946" cy="3103418"/>
          </a:xfrm>
        </p:spPr>
        <p:txBody>
          <a:bodyPr>
            <a:noAutofit/>
          </a:bodyPr>
          <a:lstStyle/>
          <a:p>
            <a:endParaRPr lang="fr-FR" sz="3200" b="1" dirty="0">
              <a:solidFill>
                <a:srgbClr val="00338D"/>
              </a:solidFill>
              <a:latin typeface="+mj-lt"/>
            </a:endParaRPr>
          </a:p>
          <a:p>
            <a:pPr algn="ctr"/>
            <a:r>
              <a:rPr lang="fr-FR" sz="3600" b="1" i="1" dirty="0">
                <a:solidFill>
                  <a:srgbClr val="00338D"/>
                </a:solidFill>
              </a:rPr>
              <a:t>Semer des passions, récolter des réussites</a:t>
            </a:r>
          </a:p>
          <a:p>
            <a:pPr algn="ctr"/>
            <a:endParaRPr lang="fr-FR" sz="3200" b="1" dirty="0">
              <a:solidFill>
                <a:srgbClr val="00338D"/>
              </a:solidFill>
            </a:endParaRPr>
          </a:p>
          <a:p>
            <a:pPr algn="ctr"/>
            <a:r>
              <a:rPr lang="fr-FR" sz="3200" b="1" dirty="0">
                <a:solidFill>
                  <a:srgbClr val="3F9C35"/>
                </a:solidFill>
              </a:rPr>
              <a:t>L’enseignement agricole, le champ des possibles !</a:t>
            </a:r>
            <a:endParaRPr lang="fr-FR" sz="3200" dirty="0">
              <a:solidFill>
                <a:srgbClr val="3F9C35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CCEE78-B0C9-4B38-B96A-50503756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610" y="5336518"/>
            <a:ext cx="2454390" cy="12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32E4F-1BF5-EC06-F427-FC6C1DE2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64" y="-88611"/>
            <a:ext cx="10515600" cy="1325563"/>
          </a:xfrm>
        </p:spPr>
        <p:txBody>
          <a:bodyPr/>
          <a:lstStyle/>
          <a:p>
            <a:r>
              <a:rPr lang="fr-FR" dirty="0"/>
              <a:t>Les missions de l’enseignement agricole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E0C7AB99-C133-C20A-BA33-5550088E89E2}"/>
              </a:ext>
            </a:extLst>
          </p:cNvPr>
          <p:cNvSpPr/>
          <p:nvPr/>
        </p:nvSpPr>
        <p:spPr>
          <a:xfrm>
            <a:off x="246529" y="2884898"/>
            <a:ext cx="2594640" cy="2554598"/>
          </a:xfrm>
          <a:prstGeom prst="wedgeEllipseCallout">
            <a:avLst>
              <a:gd name="adj1" fmla="val -48294"/>
              <a:gd name="adj2" fmla="val 58131"/>
            </a:avLst>
          </a:prstGeom>
          <a:solidFill>
            <a:srgbClr val="8C72A4"/>
          </a:solidFill>
          <a:ln>
            <a:solidFill>
              <a:srgbClr val="8C72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 à des actions de coopération internationale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A9B829F5-7D24-B493-2D9A-F8B21299CB09}"/>
              </a:ext>
            </a:extLst>
          </p:cNvPr>
          <p:cNvSpPr/>
          <p:nvPr/>
        </p:nvSpPr>
        <p:spPr>
          <a:xfrm>
            <a:off x="2335879" y="984563"/>
            <a:ext cx="2715196" cy="2613266"/>
          </a:xfrm>
          <a:prstGeom prst="wedgeEllipseCallout">
            <a:avLst>
              <a:gd name="adj1" fmla="val -69118"/>
              <a:gd name="adj2" fmla="val -10404"/>
            </a:avLst>
          </a:prstGeom>
          <a:noFill/>
          <a:ln w="57150">
            <a:solidFill>
              <a:srgbClr val="0097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978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la formation générale, technologique, professionnelle, initiale et continue</a:t>
            </a:r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00F0D0C0-1FDB-957C-2B55-77FBAB10FDE8}"/>
              </a:ext>
            </a:extLst>
          </p:cNvPr>
          <p:cNvSpPr/>
          <p:nvPr/>
        </p:nvSpPr>
        <p:spPr>
          <a:xfrm>
            <a:off x="4061443" y="3529434"/>
            <a:ext cx="2594640" cy="2554598"/>
          </a:xfrm>
          <a:prstGeom prst="wedgeEllipseCallout">
            <a:avLst>
              <a:gd name="adj1" fmla="val -48294"/>
              <a:gd name="adj2" fmla="val 58131"/>
            </a:avLst>
          </a:prstGeom>
          <a:solidFill>
            <a:srgbClr val="5979B8"/>
          </a:solidFill>
          <a:ln>
            <a:solidFill>
              <a:srgbClr val="8C72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Contribuer à l’insertion scolaire,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sociale et professionnelle</a:t>
            </a:r>
          </a:p>
        </p:txBody>
      </p:sp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F5CF433F-24BC-2C36-35DB-798638F54447}"/>
              </a:ext>
            </a:extLst>
          </p:cNvPr>
          <p:cNvSpPr/>
          <p:nvPr/>
        </p:nvSpPr>
        <p:spPr>
          <a:xfrm>
            <a:off x="6176925" y="1236952"/>
            <a:ext cx="2715196" cy="2613266"/>
          </a:xfrm>
          <a:prstGeom prst="wedgeEllipseCallout">
            <a:avLst>
              <a:gd name="adj1" fmla="val -67817"/>
              <a:gd name="adj2" fmla="val -30231"/>
            </a:avLst>
          </a:prstGeom>
          <a:solidFill>
            <a:srgbClr val="AAC235"/>
          </a:solidFill>
          <a:ln>
            <a:solidFill>
              <a:srgbClr val="AAC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Contribuer au développement, à l’expérimentation et à l’innovation agricoles et agroalimentaires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80D61E82-ECE6-C507-6165-13130ADFFFB0}"/>
              </a:ext>
            </a:extLst>
          </p:cNvPr>
          <p:cNvSpPr/>
          <p:nvPr/>
        </p:nvSpPr>
        <p:spPr>
          <a:xfrm>
            <a:off x="8210176" y="3713427"/>
            <a:ext cx="2594640" cy="2554598"/>
          </a:xfrm>
          <a:prstGeom prst="wedgeEllipseCallout">
            <a:avLst>
              <a:gd name="adj1" fmla="val 52790"/>
              <a:gd name="adj2" fmla="val 47786"/>
            </a:avLst>
          </a:prstGeom>
          <a:solidFill>
            <a:srgbClr val="58B1E8"/>
          </a:solidFill>
          <a:ln>
            <a:solidFill>
              <a:srgbClr val="58B1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Participer à l’animation et au développement des territoires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046290D0-A9F2-EDB8-C4A7-4321C8BA917C}"/>
              </a:ext>
            </a:extLst>
          </p:cNvPr>
          <p:cNvSpPr/>
          <p:nvPr/>
        </p:nvSpPr>
        <p:spPr>
          <a:xfrm>
            <a:off x="9507496" y="783626"/>
            <a:ext cx="2594640" cy="2554598"/>
          </a:xfrm>
          <a:prstGeom prst="wedgeEllipseCallout">
            <a:avLst>
              <a:gd name="adj1" fmla="val -48294"/>
              <a:gd name="adj2" fmla="val 58131"/>
            </a:avLst>
          </a:prstGeom>
          <a:solidFill>
            <a:srgbClr val="C63278"/>
          </a:solidFill>
          <a:ln>
            <a:solidFill>
              <a:srgbClr val="8C72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Répondre aux besoins d’emplois en lien avec la souveraineté alimentaire et développer les connaissances et compétences en matière de transitions climatique et environnementale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97691E-8BC1-C25F-A86D-FD93F3A6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36" y="5921298"/>
            <a:ext cx="1267163" cy="6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11843-F9EE-4261-9EB4-17D7887C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3011"/>
            <a:ext cx="11912600" cy="1325563"/>
          </a:xfrm>
        </p:spPr>
        <p:txBody>
          <a:bodyPr/>
          <a:lstStyle/>
          <a:p>
            <a:r>
              <a:rPr lang="fr-FR" dirty="0"/>
              <a:t>L’Enseignement agricole : une variété de possibles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93B4B5-99C2-C24F-972D-E33EC781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82" y="974942"/>
            <a:ext cx="2022755" cy="30919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BE589E-D3B0-3C40-9BEF-22FBDA5E0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93" y="3921640"/>
            <a:ext cx="1873971" cy="248970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EE4EE72-43E6-CE41-86EA-5DB62BD1C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94" y="1693413"/>
            <a:ext cx="1894339" cy="248970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A48B3CE-927E-E643-88A1-12DB665A2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19" y="1082800"/>
            <a:ext cx="2035021" cy="308160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F3917A9-4F70-BA49-BF80-DD8CF3298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54" y="1082800"/>
            <a:ext cx="1912326" cy="251334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AD29E3B-146B-F341-B7D1-A752F4968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0" y="2134798"/>
            <a:ext cx="1912328" cy="254066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BB78AE3-AF72-F941-B08C-283348279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40" y="3638654"/>
            <a:ext cx="1980493" cy="277269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8791187-E5F6-234D-B238-6350C7920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96" y="3921640"/>
            <a:ext cx="1980491" cy="237658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42BB47-7245-1260-5027-F9BAC4F83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36" y="5921298"/>
            <a:ext cx="1267163" cy="6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E55F6-A682-F0A1-A0BF-1AAFCFB7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Les chiffres clés du réseau CNEAP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A3D351-325B-3757-A40B-4D0E5803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692"/>
            <a:ext cx="6677722" cy="5241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Des sites de formation</a:t>
            </a:r>
            <a:endParaRPr lang="fr-FR" b="1" dirty="0">
              <a:solidFill>
                <a:srgbClr val="3F9C35"/>
              </a:solidFill>
            </a:endParaRP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172</a:t>
            </a:r>
            <a:r>
              <a:rPr lang="fr-FR" dirty="0"/>
              <a:t> Lycées d’enseignement agricole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132</a:t>
            </a:r>
            <a:r>
              <a:rPr lang="fr-FR" dirty="0"/>
              <a:t> Unités de Formation par Apprentissage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100</a:t>
            </a:r>
            <a:r>
              <a:rPr lang="fr-FR" dirty="0"/>
              <a:t> Centres de Formation Continue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Des structures annexées, </a:t>
            </a:r>
          </a:p>
          <a:p>
            <a:pPr marL="0" indent="0">
              <a:buNone/>
            </a:pPr>
            <a:r>
              <a:rPr lang="fr-FR" b="1" dirty="0"/>
              <a:t>au service des apprentissages et des territoires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42</a:t>
            </a:r>
            <a:r>
              <a:rPr lang="fr-FR" dirty="0"/>
              <a:t> exploitations agricoles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6</a:t>
            </a:r>
            <a:r>
              <a:rPr lang="fr-FR" dirty="0"/>
              <a:t> halles technologiques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27</a:t>
            </a:r>
            <a:r>
              <a:rPr lang="fr-FR" dirty="0"/>
              <a:t> magasins pédagogiques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17</a:t>
            </a:r>
            <a:r>
              <a:rPr lang="fr-FR" dirty="0"/>
              <a:t> centres équestres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7</a:t>
            </a:r>
            <a:r>
              <a:rPr lang="fr-FR" dirty="0"/>
              <a:t> crèches et MAM</a:t>
            </a:r>
          </a:p>
          <a:p>
            <a:pPr marL="342900" indent="-342900"/>
            <a:r>
              <a:rPr lang="fr-FR" b="1" dirty="0">
                <a:solidFill>
                  <a:srgbClr val="3F9C35"/>
                </a:solidFill>
              </a:rPr>
              <a:t>45</a:t>
            </a:r>
            <a:r>
              <a:rPr lang="fr-FR" dirty="0"/>
              <a:t> plateaux techniques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4F37599-6F54-9FB9-9403-30CD53551B66}"/>
              </a:ext>
            </a:extLst>
          </p:cNvPr>
          <p:cNvSpPr txBox="1">
            <a:spLocks/>
          </p:cNvSpPr>
          <p:nvPr/>
        </p:nvSpPr>
        <p:spPr>
          <a:xfrm>
            <a:off x="7848601" y="1304691"/>
            <a:ext cx="4172414" cy="524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Des apprenants formés dès la classe de 4</a:t>
            </a:r>
            <a:r>
              <a:rPr lang="fr-FR" b="1" baseline="30000" dirty="0"/>
              <a:t>ème</a:t>
            </a:r>
            <a:endParaRPr lang="fr-FR" b="1" dirty="0"/>
          </a:p>
          <a:p>
            <a:r>
              <a:rPr lang="fr-FR" b="1" dirty="0">
                <a:solidFill>
                  <a:srgbClr val="3F9C35"/>
                </a:solidFill>
              </a:rPr>
              <a:t>45 257</a:t>
            </a:r>
            <a:r>
              <a:rPr lang="fr-FR" dirty="0"/>
              <a:t> apprenants de la 4</a:t>
            </a:r>
            <a:r>
              <a:rPr lang="fr-FR" baseline="30000" dirty="0"/>
              <a:t>ème</a:t>
            </a:r>
            <a:r>
              <a:rPr lang="fr-FR" dirty="0"/>
              <a:t> au BTSA en formation initiale scolaire</a:t>
            </a:r>
          </a:p>
          <a:p>
            <a:r>
              <a:rPr lang="fr-FR" b="1" dirty="0">
                <a:solidFill>
                  <a:srgbClr val="3F9C35"/>
                </a:solidFill>
              </a:rPr>
              <a:t>9 322 </a:t>
            </a:r>
            <a:r>
              <a:rPr lang="fr-FR" dirty="0"/>
              <a:t>apprenants en formation initiale par apprentissage </a:t>
            </a:r>
          </a:p>
          <a:p>
            <a:r>
              <a:rPr lang="fr-FR" b="1" dirty="0">
                <a:solidFill>
                  <a:srgbClr val="3F9C35"/>
                </a:solidFill>
              </a:rPr>
              <a:t>+ de 2 M° d’heures stagiaires </a:t>
            </a:r>
            <a:r>
              <a:rPr lang="fr-FR" dirty="0"/>
              <a:t>en formation continue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41B899-EBD9-E239-FA63-7E636D9E7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36" y="5921298"/>
            <a:ext cx="1267163" cy="6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11843-F9EE-4261-9EB4-17D7887C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12600" cy="1006018"/>
          </a:xfrm>
        </p:spPr>
        <p:txBody>
          <a:bodyPr/>
          <a:lstStyle/>
          <a:p>
            <a:r>
              <a:rPr lang="fr-FR" dirty="0"/>
              <a:t>L’Enseignement agricole: un champ de formations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6F002F-9358-465D-B160-B76DE168F982}"/>
              </a:ext>
            </a:extLst>
          </p:cNvPr>
          <p:cNvSpPr txBox="1"/>
          <p:nvPr/>
        </p:nvSpPr>
        <p:spPr>
          <a:xfrm>
            <a:off x="72175" y="4131941"/>
            <a:ext cx="2613578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8D"/>
                </a:solidFill>
              </a:rPr>
              <a:t>Les </a:t>
            </a:r>
            <a:r>
              <a:rPr lang="fr-FR" sz="1600" b="1" dirty="0">
                <a:solidFill>
                  <a:srgbClr val="00338D"/>
                </a:solidFill>
              </a:rPr>
              <a:t>+</a:t>
            </a:r>
            <a:r>
              <a:rPr lang="fr-FR" sz="1400" dirty="0">
                <a:solidFill>
                  <a:srgbClr val="00338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8D"/>
                </a:solidFill>
              </a:rPr>
              <a:t>Accompagnement personnalisé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8D"/>
                </a:solidFill>
              </a:rPr>
              <a:t>Découverte 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338D"/>
                </a:solidFill>
              </a:rPr>
              <a:t>Hippologie-équitation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3A7096-F5FD-3949-9EC9-DFDD92B190F1}"/>
              </a:ext>
            </a:extLst>
          </p:cNvPr>
          <p:cNvSpPr txBox="1"/>
          <p:nvPr/>
        </p:nvSpPr>
        <p:spPr>
          <a:xfrm>
            <a:off x="67252" y="3493036"/>
            <a:ext cx="2469044" cy="646331"/>
          </a:xfrm>
          <a:prstGeom prst="rect">
            <a:avLst/>
          </a:prstGeom>
          <a:solidFill>
            <a:srgbClr val="5979B8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-3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r>
              <a:rPr lang="fr-FR" dirty="0">
                <a:solidFill>
                  <a:schemeClr val="bg1"/>
                </a:solidFill>
              </a:rPr>
              <a:t> de </a:t>
            </a:r>
          </a:p>
          <a:p>
            <a:r>
              <a:rPr lang="fr-FR" dirty="0">
                <a:solidFill>
                  <a:schemeClr val="bg1"/>
                </a:solidFill>
              </a:rPr>
              <a:t>l’Enseignement Agricole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0BB9B5-EBE7-1040-81F7-A12DD512AD73}"/>
              </a:ext>
            </a:extLst>
          </p:cNvPr>
          <p:cNvSpPr txBox="1"/>
          <p:nvPr/>
        </p:nvSpPr>
        <p:spPr>
          <a:xfrm>
            <a:off x="3165980" y="1637919"/>
            <a:ext cx="1376844" cy="369332"/>
          </a:xfrm>
          <a:prstGeom prst="rect">
            <a:avLst/>
          </a:prstGeom>
          <a:solidFill>
            <a:srgbClr val="F6D90B"/>
          </a:solidFill>
          <a:ln>
            <a:solidFill>
              <a:srgbClr val="F6D90B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338D"/>
                </a:solidFill>
              </a:rPr>
              <a:t>CAP agricole</a:t>
            </a:r>
            <a:endParaRPr lang="fr-FR" b="1" dirty="0">
              <a:solidFill>
                <a:srgbClr val="00338D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55C170-F85B-7F44-A7E7-B49430828249}"/>
              </a:ext>
            </a:extLst>
          </p:cNvPr>
          <p:cNvSpPr txBox="1"/>
          <p:nvPr/>
        </p:nvSpPr>
        <p:spPr>
          <a:xfrm>
            <a:off x="3171862" y="2636179"/>
            <a:ext cx="2011844" cy="646331"/>
          </a:xfrm>
          <a:prstGeom prst="rect">
            <a:avLst/>
          </a:prstGeom>
          <a:solidFill>
            <a:srgbClr val="D0691C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Bac professionnel</a:t>
            </a:r>
          </a:p>
          <a:p>
            <a:r>
              <a:rPr lang="fr-FR" dirty="0">
                <a:solidFill>
                  <a:schemeClr val="bg1"/>
                </a:solidFill>
              </a:rPr>
              <a:t>2</a:t>
            </a:r>
            <a:r>
              <a:rPr lang="fr-FR" baseline="30000" dirty="0">
                <a:solidFill>
                  <a:schemeClr val="bg1"/>
                </a:solidFill>
              </a:rPr>
              <a:t>nde</a:t>
            </a:r>
            <a:r>
              <a:rPr lang="fr-FR" dirty="0">
                <a:solidFill>
                  <a:schemeClr val="bg1"/>
                </a:solidFill>
              </a:rPr>
              <a:t> - 1</a:t>
            </a:r>
            <a:r>
              <a:rPr lang="fr-FR" baseline="30000" dirty="0">
                <a:solidFill>
                  <a:schemeClr val="bg1"/>
                </a:solidFill>
              </a:rPr>
              <a:t>ère</a:t>
            </a:r>
            <a:r>
              <a:rPr lang="fr-FR" dirty="0">
                <a:solidFill>
                  <a:schemeClr val="bg1"/>
                </a:solidFill>
              </a:rPr>
              <a:t> - Tale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82B1BD-334D-624D-B81E-7AA3F2FB5296}"/>
              </a:ext>
            </a:extLst>
          </p:cNvPr>
          <p:cNvSpPr txBox="1"/>
          <p:nvPr/>
        </p:nvSpPr>
        <p:spPr>
          <a:xfrm>
            <a:off x="3165980" y="4051123"/>
            <a:ext cx="2613578" cy="646331"/>
          </a:xfrm>
          <a:prstGeom prst="rect">
            <a:avLst/>
          </a:prstGeom>
          <a:solidFill>
            <a:srgbClr val="AAC235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338D"/>
                </a:solidFill>
              </a:rPr>
              <a:t>Bac technologique STAV </a:t>
            </a:r>
          </a:p>
          <a:p>
            <a:r>
              <a:rPr lang="fr-FR" dirty="0">
                <a:solidFill>
                  <a:srgbClr val="00338D"/>
                </a:solidFill>
              </a:rPr>
              <a:t>2</a:t>
            </a:r>
            <a:r>
              <a:rPr lang="fr-FR" baseline="30000" dirty="0">
                <a:solidFill>
                  <a:srgbClr val="00338D"/>
                </a:solidFill>
              </a:rPr>
              <a:t>nde</a:t>
            </a:r>
            <a:r>
              <a:rPr lang="fr-FR" dirty="0">
                <a:solidFill>
                  <a:srgbClr val="00338D"/>
                </a:solidFill>
              </a:rPr>
              <a:t> - 1</a:t>
            </a:r>
            <a:r>
              <a:rPr lang="fr-FR" baseline="30000" dirty="0">
                <a:solidFill>
                  <a:srgbClr val="00338D"/>
                </a:solidFill>
              </a:rPr>
              <a:t>ère</a:t>
            </a:r>
            <a:r>
              <a:rPr lang="fr-FR" dirty="0">
                <a:solidFill>
                  <a:srgbClr val="00338D"/>
                </a:solidFill>
              </a:rPr>
              <a:t> - Tale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32616F-8EB3-194C-8F81-8CDD47A7C1C9}"/>
              </a:ext>
            </a:extLst>
          </p:cNvPr>
          <p:cNvSpPr txBox="1"/>
          <p:nvPr/>
        </p:nvSpPr>
        <p:spPr>
          <a:xfrm>
            <a:off x="8582747" y="2590012"/>
            <a:ext cx="1338744" cy="369332"/>
          </a:xfrm>
          <a:prstGeom prst="rect">
            <a:avLst/>
          </a:prstGeom>
          <a:solidFill>
            <a:srgbClr val="58B1E8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BTS agricole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5A760A-4FE0-C744-8D7F-2D7D9437E4E7}"/>
              </a:ext>
            </a:extLst>
          </p:cNvPr>
          <p:cNvSpPr txBox="1"/>
          <p:nvPr/>
        </p:nvSpPr>
        <p:spPr>
          <a:xfrm>
            <a:off x="3165980" y="5466067"/>
            <a:ext cx="2138844" cy="646331"/>
          </a:xfrm>
          <a:prstGeom prst="rect">
            <a:avLst/>
          </a:prstGeom>
          <a:solidFill>
            <a:srgbClr val="8C72A4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Bac général</a:t>
            </a:r>
          </a:p>
          <a:p>
            <a:r>
              <a:rPr lang="fr-FR" dirty="0">
                <a:solidFill>
                  <a:schemeClr val="bg1"/>
                </a:solidFill>
              </a:rPr>
              <a:t>2</a:t>
            </a:r>
            <a:r>
              <a:rPr lang="fr-FR" baseline="30000" dirty="0">
                <a:solidFill>
                  <a:schemeClr val="bg1"/>
                </a:solidFill>
              </a:rPr>
              <a:t>nde</a:t>
            </a:r>
            <a:r>
              <a:rPr lang="fr-FR" dirty="0">
                <a:solidFill>
                  <a:schemeClr val="bg1"/>
                </a:solidFill>
              </a:rPr>
              <a:t> - 1</a:t>
            </a:r>
            <a:r>
              <a:rPr lang="fr-FR" baseline="30000" dirty="0">
                <a:solidFill>
                  <a:schemeClr val="bg1"/>
                </a:solidFill>
              </a:rPr>
              <a:t>ère</a:t>
            </a:r>
            <a:r>
              <a:rPr lang="fr-FR" dirty="0">
                <a:solidFill>
                  <a:schemeClr val="bg1"/>
                </a:solidFill>
              </a:rPr>
              <a:t> - Tale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ADE221-303F-5C4B-B57E-9ED48438008F}"/>
              </a:ext>
            </a:extLst>
          </p:cNvPr>
          <p:cNvSpPr txBox="1"/>
          <p:nvPr/>
        </p:nvSpPr>
        <p:spPr>
          <a:xfrm>
            <a:off x="9833905" y="1130238"/>
            <a:ext cx="2220561" cy="861774"/>
          </a:xfrm>
          <a:prstGeom prst="rect">
            <a:avLst/>
          </a:prstGeom>
          <a:solidFill>
            <a:srgbClr val="00978A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Mais aussi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Brevet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FF5928C-98E4-6B46-AE75-5F8BEC578558}"/>
              </a:ext>
            </a:extLst>
          </p:cNvPr>
          <p:cNvSpPr txBox="1"/>
          <p:nvPr/>
        </p:nvSpPr>
        <p:spPr>
          <a:xfrm>
            <a:off x="4954374" y="2345465"/>
            <a:ext cx="225184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8D"/>
                </a:solidFill>
              </a:rPr>
              <a:t>Les </a:t>
            </a:r>
            <a:r>
              <a:rPr lang="fr-FR" sz="1600" b="1" dirty="0">
                <a:solidFill>
                  <a:srgbClr val="00338D"/>
                </a:solidFill>
              </a:rPr>
              <a:t>+</a:t>
            </a:r>
            <a:r>
              <a:rPr lang="fr-FR" sz="1400" dirty="0">
                <a:solidFill>
                  <a:srgbClr val="00338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EIE;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Options variées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8085155-E8BA-E94E-85C2-DB001131BEB7}"/>
              </a:ext>
            </a:extLst>
          </p:cNvPr>
          <p:cNvSpPr txBox="1"/>
          <p:nvPr/>
        </p:nvSpPr>
        <p:spPr>
          <a:xfrm>
            <a:off x="4446529" y="1176405"/>
            <a:ext cx="270081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8D"/>
                </a:solidFill>
              </a:rPr>
              <a:t>Les </a:t>
            </a:r>
            <a:r>
              <a:rPr lang="fr-FR" sz="1600" b="1" dirty="0">
                <a:solidFill>
                  <a:srgbClr val="00338D"/>
                </a:solidFill>
              </a:rPr>
              <a:t>+</a:t>
            </a:r>
            <a:r>
              <a:rPr lang="fr-FR" sz="1400" dirty="0">
                <a:solidFill>
                  <a:srgbClr val="00338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MAP, stages, AP, pluri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Enseignements pratiques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0090C82-BB68-D54F-9FA4-354571A40019}"/>
              </a:ext>
            </a:extLst>
          </p:cNvPr>
          <p:cNvSpPr txBox="1"/>
          <p:nvPr/>
        </p:nvSpPr>
        <p:spPr>
          <a:xfrm>
            <a:off x="4753038" y="4973624"/>
            <a:ext cx="2705345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8D"/>
                </a:solidFill>
              </a:rPr>
              <a:t>Les </a:t>
            </a:r>
            <a:r>
              <a:rPr lang="fr-FR" sz="1600" b="1" dirty="0">
                <a:solidFill>
                  <a:srgbClr val="00338D"/>
                </a:solidFill>
              </a:rPr>
              <a:t>+</a:t>
            </a:r>
            <a:r>
              <a:rPr lang="fr-FR" sz="1400" dirty="0">
                <a:solidFill>
                  <a:srgbClr val="00338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EATDD (option),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Hippologie-équitation (option)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Spécialité Biologie-Écologie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524610E-9525-FF45-8D2E-DFDCE03E55E7}"/>
              </a:ext>
            </a:extLst>
          </p:cNvPr>
          <p:cNvSpPr txBox="1"/>
          <p:nvPr/>
        </p:nvSpPr>
        <p:spPr>
          <a:xfrm>
            <a:off x="9843443" y="2095268"/>
            <a:ext cx="1743580" cy="769441"/>
          </a:xfrm>
          <a:prstGeom prst="rect">
            <a:avLst/>
          </a:prstGeom>
          <a:solidFill>
            <a:srgbClr val="55EDF4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8D"/>
                </a:solidFill>
              </a:rPr>
              <a:t>Les </a:t>
            </a:r>
            <a:r>
              <a:rPr lang="fr-FR" sz="1600" b="1" dirty="0">
                <a:solidFill>
                  <a:srgbClr val="00338D"/>
                </a:solidFill>
              </a:rPr>
              <a:t>+</a:t>
            </a:r>
            <a:r>
              <a:rPr lang="fr-FR" sz="1400" dirty="0">
                <a:solidFill>
                  <a:srgbClr val="00338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MIL, 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Options variées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C70604F-C136-BA40-B667-D1378B65A3A5}"/>
              </a:ext>
            </a:extLst>
          </p:cNvPr>
          <p:cNvSpPr txBox="1"/>
          <p:nvPr/>
        </p:nvSpPr>
        <p:spPr>
          <a:xfrm>
            <a:off x="5585078" y="3469091"/>
            <a:ext cx="2834093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8D"/>
                </a:solidFill>
              </a:rPr>
              <a:t>Les </a:t>
            </a:r>
            <a:r>
              <a:rPr lang="fr-FR" sz="1600" b="1" dirty="0">
                <a:solidFill>
                  <a:srgbClr val="00338D"/>
                </a:solidFill>
              </a:rPr>
              <a:t>+</a:t>
            </a:r>
            <a:r>
              <a:rPr lang="fr-FR" sz="1400" dirty="0">
                <a:solidFill>
                  <a:srgbClr val="00338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Stages individuels collectifs;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EATDD (option)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Hippologie-équitation (option)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7519D2A-5627-934F-9866-DA1BEE251D63}"/>
              </a:ext>
            </a:extLst>
          </p:cNvPr>
          <p:cNvSpPr txBox="1"/>
          <p:nvPr/>
        </p:nvSpPr>
        <p:spPr>
          <a:xfrm>
            <a:off x="9605957" y="5864042"/>
            <a:ext cx="1879598" cy="369332"/>
          </a:xfrm>
          <a:prstGeom prst="rect">
            <a:avLst/>
          </a:prstGeom>
          <a:solidFill>
            <a:srgbClr val="C63278"/>
          </a:solidFill>
          <a:ln>
            <a:solidFill>
              <a:srgbClr val="C63278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École d’ingénieur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30590C8-7E53-ED46-968C-57C5F290AA14}"/>
              </a:ext>
            </a:extLst>
          </p:cNvPr>
          <p:cNvSpPr txBox="1"/>
          <p:nvPr/>
        </p:nvSpPr>
        <p:spPr>
          <a:xfrm>
            <a:off x="9608427" y="5303104"/>
            <a:ext cx="2404811" cy="369332"/>
          </a:xfrm>
          <a:prstGeom prst="rect">
            <a:avLst/>
          </a:prstGeom>
          <a:solidFill>
            <a:srgbClr val="C63278"/>
          </a:solidFill>
          <a:ln>
            <a:solidFill>
              <a:srgbClr val="C63278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Licence professionnelle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36AB75-80E3-2CBF-06E9-0DFA6EE48D3A}"/>
              </a:ext>
            </a:extLst>
          </p:cNvPr>
          <p:cNvSpPr txBox="1"/>
          <p:nvPr/>
        </p:nvSpPr>
        <p:spPr>
          <a:xfrm>
            <a:off x="8588138" y="3906041"/>
            <a:ext cx="1543034" cy="369332"/>
          </a:xfrm>
          <a:prstGeom prst="rect">
            <a:avLst/>
          </a:prstGeom>
          <a:solidFill>
            <a:srgbClr val="58B1E8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Bachelor</a:t>
            </a:r>
            <a:r>
              <a:rPr lang="fr-FR" dirty="0">
                <a:solidFill>
                  <a:schemeClr val="bg1"/>
                </a:solidFill>
              </a:rPr>
              <a:t> Agro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D031DD-0809-517C-79BA-304DF04CB030}"/>
              </a:ext>
            </a:extLst>
          </p:cNvPr>
          <p:cNvSpPr txBox="1"/>
          <p:nvPr/>
        </p:nvSpPr>
        <p:spPr>
          <a:xfrm>
            <a:off x="9605957" y="4933772"/>
            <a:ext cx="2424658" cy="369332"/>
          </a:xfrm>
          <a:prstGeom prst="rect">
            <a:avLst/>
          </a:prstGeom>
          <a:solidFill>
            <a:srgbClr val="58B1E8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Bachelor</a:t>
            </a:r>
            <a:r>
              <a:rPr lang="fr-FR" dirty="0">
                <a:solidFill>
                  <a:schemeClr val="bg1"/>
                </a:solidFill>
              </a:rPr>
              <a:t> Agro </a:t>
            </a:r>
            <a:r>
              <a:rPr lang="fr-FR" sz="1400" dirty="0">
                <a:solidFill>
                  <a:schemeClr val="bg1"/>
                </a:solidFill>
              </a:rPr>
              <a:t>post Bac+2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40D516-B0CC-FE55-4C8D-10A19F029F4D}"/>
              </a:ext>
            </a:extLst>
          </p:cNvPr>
          <p:cNvSpPr txBox="1"/>
          <p:nvPr/>
        </p:nvSpPr>
        <p:spPr>
          <a:xfrm>
            <a:off x="10057509" y="3341359"/>
            <a:ext cx="1879593" cy="1200329"/>
          </a:xfrm>
          <a:prstGeom prst="rect">
            <a:avLst/>
          </a:prstGeom>
          <a:solidFill>
            <a:srgbClr val="55EDF4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38D"/>
                </a:solidFill>
              </a:rPr>
              <a:t>Les </a:t>
            </a:r>
            <a:r>
              <a:rPr lang="fr-FR" sz="1600" b="1" dirty="0">
                <a:solidFill>
                  <a:srgbClr val="00338D"/>
                </a:solidFill>
              </a:rPr>
              <a:t>+</a:t>
            </a:r>
            <a:r>
              <a:rPr lang="fr-FR" sz="1400" dirty="0">
                <a:solidFill>
                  <a:srgbClr val="00338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180 crédits 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338D"/>
                </a:solidFill>
              </a:rPr>
              <a:t>Interaction avec le monde pro et de la recherche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44E8BA9-6337-F441-7510-F322ADCF275F}"/>
              </a:ext>
            </a:extLst>
          </p:cNvPr>
          <p:cNvCxnSpPr>
            <a:cxnSpLocks/>
          </p:cNvCxnSpPr>
          <p:nvPr/>
        </p:nvCxnSpPr>
        <p:spPr>
          <a:xfrm flipV="1">
            <a:off x="156117" y="1006019"/>
            <a:ext cx="11892495" cy="295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14CAAB7-F327-BCB6-9270-683D311E9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" y="5921298"/>
            <a:ext cx="1267163" cy="6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11843-F9EE-4261-9EB4-17D7887C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12600" cy="1325563"/>
          </a:xfrm>
        </p:spPr>
        <p:txBody>
          <a:bodyPr/>
          <a:lstStyle/>
          <a:p>
            <a:r>
              <a:rPr lang="fr-FR" dirty="0"/>
              <a:t>Les lycées du CNEAP: </a:t>
            </a:r>
            <a:br>
              <a:rPr lang="fr-FR" dirty="0"/>
            </a:br>
            <a:r>
              <a:rPr lang="fr-FR" dirty="0"/>
              <a:t>des établissements de l’humain 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CB8A092F-8F1E-4243-8EF6-34895D0B6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67341"/>
              </p:ext>
            </p:extLst>
          </p:nvPr>
        </p:nvGraphicFramePr>
        <p:xfrm>
          <a:off x="139702" y="1355726"/>
          <a:ext cx="4178300" cy="41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1" name="Diagramme 40">
            <a:extLst>
              <a:ext uri="{FF2B5EF4-FFF2-40B4-BE49-F238E27FC236}">
                <a16:creationId xmlns:a16="http://schemas.microsoft.com/office/drawing/2014/main" id="{C616F627-557D-934E-A338-8CE278605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144947"/>
              </p:ext>
            </p:extLst>
          </p:nvPr>
        </p:nvGraphicFramePr>
        <p:xfrm>
          <a:off x="3886200" y="1979708"/>
          <a:ext cx="4876801" cy="439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2" name="Diagramme 41">
            <a:extLst>
              <a:ext uri="{FF2B5EF4-FFF2-40B4-BE49-F238E27FC236}">
                <a16:creationId xmlns:a16="http://schemas.microsoft.com/office/drawing/2014/main" id="{29FD4F5C-ACBD-F34A-840E-6C5049B7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255217"/>
              </p:ext>
            </p:extLst>
          </p:nvPr>
        </p:nvGraphicFramePr>
        <p:xfrm>
          <a:off x="7315199" y="486186"/>
          <a:ext cx="5118100" cy="439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799F7ED-E247-723E-90BC-D88C4CD19E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36" y="5921298"/>
            <a:ext cx="1267163" cy="6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7D73EC-B6A3-F69B-399F-C3FFAF81C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878F69-4912-4F82-B2B1-6089FF190CBA}"/>
              </a:ext>
            </a:extLst>
          </p:cNvPr>
          <p:cNvSpPr txBox="1"/>
          <p:nvPr/>
        </p:nvSpPr>
        <p:spPr>
          <a:xfrm>
            <a:off x="1196707" y="2590382"/>
            <a:ext cx="285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Chloé ARTUR MONNIER</a:t>
            </a: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, Bac STAV + BTSA </a:t>
            </a:r>
            <a:r>
              <a:rPr lang="fr-FR" sz="1200" b="1" dirty="0" err="1">
                <a:solidFill>
                  <a:srgbClr val="00338D"/>
                </a:solidFill>
                <a:latin typeface="Agency FB" panose="020B0503020202020204" pitchFamily="34" charset="0"/>
              </a:rPr>
              <a:t>ACS’Agri</a:t>
            </a:r>
            <a:b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Lycée St Clair</a:t>
            </a: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 </a:t>
            </a:r>
            <a:b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Derval (44)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9BC3C7-4913-4138-B6B0-30571F8D0DD3}"/>
              </a:ext>
            </a:extLst>
          </p:cNvPr>
          <p:cNvSpPr txBox="1"/>
          <p:nvPr/>
        </p:nvSpPr>
        <p:spPr>
          <a:xfrm>
            <a:off x="1253447" y="5358516"/>
            <a:ext cx="225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Pauline SALCEDO, </a:t>
            </a: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BTSA Aquaculture</a:t>
            </a:r>
            <a:b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Lycée Saint Christophe</a:t>
            </a: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 </a:t>
            </a:r>
            <a:b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Saint </a:t>
            </a:r>
            <a:r>
              <a:rPr lang="fr-FR" sz="1200" dirty="0" err="1">
                <a:solidFill>
                  <a:srgbClr val="00338D"/>
                </a:solidFill>
                <a:latin typeface="Agency FB" panose="020B0503020202020204" pitchFamily="34" charset="0"/>
              </a:rPr>
              <a:t>Pée</a:t>
            </a: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 sur Nivelle (64)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48BF91-DA79-4D13-AD12-51EE7A1EB160}"/>
              </a:ext>
            </a:extLst>
          </p:cNvPr>
          <p:cNvSpPr txBox="1"/>
          <p:nvPr/>
        </p:nvSpPr>
        <p:spPr>
          <a:xfrm>
            <a:off x="1945317" y="684186"/>
            <a:ext cx="195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Loan DUMETZ</a:t>
            </a: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, Bac Pro SAPAT</a:t>
            </a:r>
            <a:b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Lycée Saint Exupéry</a:t>
            </a:r>
            <a:b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Rennes (35)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FB7B69-86F1-41B0-AF80-CFD069E27C88}"/>
              </a:ext>
            </a:extLst>
          </p:cNvPr>
          <p:cNvSpPr txBox="1"/>
          <p:nvPr/>
        </p:nvSpPr>
        <p:spPr>
          <a:xfrm>
            <a:off x="8889343" y="4368495"/>
            <a:ext cx="261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Cécile ROUSSET</a:t>
            </a: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, Parent d’élève</a:t>
            </a:r>
            <a:b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Lycée Saint Jean Le Baptiste</a:t>
            </a:r>
            <a:b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Valréas (84)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29E8F3-3243-4DFB-B3EA-FAAD8E5554E6}"/>
              </a:ext>
            </a:extLst>
          </p:cNvPr>
          <p:cNvSpPr txBox="1"/>
          <p:nvPr/>
        </p:nvSpPr>
        <p:spPr>
          <a:xfrm>
            <a:off x="1778326" y="4229995"/>
            <a:ext cx="234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Thierry WINOCK</a:t>
            </a: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, Délégué régional Nouvelle Aquitaine</a:t>
            </a:r>
            <a:endParaRPr lang="fr-FR" sz="1200" dirty="0">
              <a:solidFill>
                <a:srgbClr val="00338D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4D54D32-BA6F-4710-9B56-18348D38AE3D}"/>
              </a:ext>
            </a:extLst>
          </p:cNvPr>
          <p:cNvCxnSpPr>
            <a:cxnSpLocks/>
          </p:cNvCxnSpPr>
          <p:nvPr/>
        </p:nvCxnSpPr>
        <p:spPr>
          <a:xfrm flipV="1">
            <a:off x="3836925" y="2563875"/>
            <a:ext cx="657016" cy="23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51A6418-F1E7-4B1C-94D4-0D61C47FDB5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415561" y="4691661"/>
            <a:ext cx="1473782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88740BA-FFC4-4128-BEC3-79AF50A0B13F}"/>
              </a:ext>
            </a:extLst>
          </p:cNvPr>
          <p:cNvCxnSpPr>
            <a:cxnSpLocks/>
          </p:cNvCxnSpPr>
          <p:nvPr/>
        </p:nvCxnSpPr>
        <p:spPr>
          <a:xfrm flipV="1">
            <a:off x="3356517" y="5353715"/>
            <a:ext cx="1033785" cy="23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3DE77FA-C431-4413-8E9F-DFB734BFF8DD}"/>
              </a:ext>
            </a:extLst>
          </p:cNvPr>
          <p:cNvCxnSpPr>
            <a:cxnSpLocks/>
          </p:cNvCxnSpPr>
          <p:nvPr/>
        </p:nvCxnSpPr>
        <p:spPr>
          <a:xfrm>
            <a:off x="2814907" y="1145851"/>
            <a:ext cx="1679034" cy="101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re 1">
            <a:extLst>
              <a:ext uri="{FF2B5EF4-FFF2-40B4-BE49-F238E27FC236}">
                <a16:creationId xmlns:a16="http://schemas.microsoft.com/office/drawing/2014/main" id="{0C4D41E8-1791-4BFE-A1A7-BB7ED698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927" y="2325003"/>
            <a:ext cx="3494813" cy="1704529"/>
          </a:xfrm>
        </p:spPr>
        <p:txBody>
          <a:bodyPr>
            <a:noAutofit/>
          </a:bodyPr>
          <a:lstStyle/>
          <a:p>
            <a:r>
              <a:rPr lang="fr-FR" sz="2800" dirty="0"/>
              <a:t>Le réseau        </a:t>
            </a:r>
            <a:br>
              <a:rPr lang="fr-FR" sz="2800" dirty="0"/>
            </a:br>
            <a:r>
              <a:rPr lang="fr-FR" sz="2800" dirty="0"/>
              <a:t>acteur de la dynamique </a:t>
            </a:r>
            <a:br>
              <a:rPr lang="fr-FR" sz="2800" dirty="0"/>
            </a:br>
            <a:r>
              <a:rPr lang="fr-FR" sz="2800" dirty="0"/>
              <a:t>des territoires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5ED9D1D-93BA-4875-8EBE-0C78F12F7E71}"/>
              </a:ext>
            </a:extLst>
          </p:cNvPr>
          <p:cNvSpPr txBox="1"/>
          <p:nvPr/>
        </p:nvSpPr>
        <p:spPr>
          <a:xfrm>
            <a:off x="7173357" y="130991"/>
            <a:ext cx="307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Gauthier QUIEVY</a:t>
            </a: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, CAP agricole Jardinier-Paysagiste</a:t>
            </a:r>
            <a:b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b="1" dirty="0">
                <a:solidFill>
                  <a:srgbClr val="00338D"/>
                </a:solidFill>
                <a:latin typeface="Agency FB" panose="020B0503020202020204" pitchFamily="34" charset="0"/>
              </a:rPr>
              <a:t>Lycée Sainte Croix</a:t>
            </a:r>
            <a:b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</a:br>
            <a:r>
              <a:rPr lang="fr-FR" sz="1200" dirty="0">
                <a:solidFill>
                  <a:srgbClr val="00338D"/>
                </a:solidFill>
                <a:latin typeface="Agency FB" panose="020B0503020202020204" pitchFamily="34" charset="0"/>
              </a:rPr>
              <a:t>Cambrai (59)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17F20AD-C729-4204-B7E3-B3F6F5673DE9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6777444" y="454157"/>
            <a:ext cx="395913" cy="15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3572B88E-E08A-2763-0D1D-E4373D632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36" y="5921298"/>
            <a:ext cx="1267163" cy="6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817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e38563645b4bababe9c8028892b100 xmlns="f984bef8-0b6d-4eef-af53-108390bb0554">
      <Terms xmlns="http://schemas.microsoft.com/office/infopath/2007/PartnerControls"/>
    </kae38563645b4bababe9c8028892b100>
    <b06d92b4d0f548c0842b2e1c246a4ef1 xmlns="f984bef8-0b6d-4eef-af53-108390bb0554">
      <Terms xmlns="http://schemas.microsoft.com/office/infopath/2007/PartnerControls"/>
    </b06d92b4d0f548c0842b2e1c246a4ef1>
    <Type_x0020_de_x0020_document xmlns="f984bef8-0b6d-4eef-af53-108390bb0554" xsi:nil="true"/>
    <TaxCatchAll xmlns="f984bef8-0b6d-4eef-af53-108390bb0554" xsi:nil="true"/>
    <lcf76f155ced4ddcb4097134ff3c332f xmlns="6b0a6e18-9c8f-42c9-92ad-e6f6c21649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NEAP" ma:contentTypeID="0x01010065BB493E66E86D44AA5A7AB422300C0100E1011E35CAC9654D94C78245684903DB" ma:contentTypeVersion="43" ma:contentTypeDescription="" ma:contentTypeScope="" ma:versionID="8c47fbf418dead3fc0b0d137dc7a60f5">
  <xsd:schema xmlns:xsd="http://www.w3.org/2001/XMLSchema" xmlns:xs="http://www.w3.org/2001/XMLSchema" xmlns:p="http://schemas.microsoft.com/office/2006/metadata/properties" xmlns:ns2="f984bef8-0b6d-4eef-af53-108390bb0554" xmlns:ns3="59219070-1f87-4494-8600-77696de62f4f" xmlns:ns4="6b0a6e18-9c8f-42c9-92ad-e6f6c216495e" targetNamespace="http://schemas.microsoft.com/office/2006/metadata/properties" ma:root="true" ma:fieldsID="8900224f34b8f5a1ba986ead4ff8d7c7" ns2:_="" ns3:_="" ns4:_="">
    <xsd:import namespace="f984bef8-0b6d-4eef-af53-108390bb0554"/>
    <xsd:import namespace="59219070-1f87-4494-8600-77696de62f4f"/>
    <xsd:import namespace="6b0a6e18-9c8f-42c9-92ad-e6f6c216495e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kae38563645b4bababe9c8028892b100" minOccurs="0"/>
                <xsd:element ref="ns2:TaxCatchAll" minOccurs="0"/>
                <xsd:element ref="ns2:TaxCatchAllLabel" minOccurs="0"/>
                <xsd:element ref="ns2:b06d92b4d0f548c0842b2e1c246a4ef1" minOccurs="0"/>
                <xsd:element ref="ns3:SharedWithUsers" minOccurs="0"/>
                <xsd:element ref="ns3:SharingHintHash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4bef8-0b6d-4eef-af53-108390bb0554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2" nillable="true" ma:displayName="Type de document" ma:default="Non défini" ma:format="Dropdown" ma:internalName="Type_x0020_de_x0020_document">
      <xsd:simpleType>
        <xsd:restriction base="dms:Choice">
          <xsd:enumeration value="Annexe"/>
          <xsd:enumeration value="Annuaire"/>
          <xsd:enumeration value="Article"/>
          <xsd:enumeration value="Budget"/>
          <xsd:enumeration value="Cahier des charges"/>
          <xsd:enumeration value="Communiqué de presse"/>
          <xsd:enumeration value="Convocation I"/>
          <xsd:enumeration value="Convocation E"/>
          <xsd:enumeration value="Compte rendu"/>
          <xsd:enumeration value="Contribution"/>
          <xsd:enumeration value="Coupon-réponse"/>
          <xsd:enumeration value="Courrier"/>
          <xsd:enumeration value="Devis"/>
          <xsd:enumeration value="Déroulé"/>
          <xsd:enumeration value="Diaporama"/>
          <xsd:enumeration value="Document extérieur"/>
          <xsd:enumeration value="Document de formation"/>
          <xsd:enumeration value="Document de travail"/>
          <xsd:enumeration value="Enquête"/>
          <xsd:enumeration value="Factures"/>
          <xsd:enumeration value="FAQ"/>
          <xsd:enumeration value="Glossaire"/>
          <xsd:enumeration value="Liste"/>
          <xsd:enumeration value="Logo"/>
          <xsd:enumeration value="Mail d’information général"/>
          <xsd:enumeration value="Modèle"/>
          <xsd:enumeration value="Non défini"/>
          <xsd:enumeration value="Notes"/>
          <xsd:enumeration value="Note de service"/>
          <xsd:enumeration value="Ordre du jour"/>
          <xsd:enumeration value="Point d’information"/>
          <xsd:enumeration value="Procédures"/>
          <xsd:enumeration value="Procès-verbal"/>
          <xsd:enumeration value="Processus"/>
          <xsd:enumeration value="Tableau"/>
          <xsd:enumeration value="Pièces juridiques"/>
          <xsd:enumeration value="Textes de loi"/>
          <xsd:enumeration value="Textes de référence"/>
          <xsd:enumeration value="Liens"/>
          <xsd:enumeration value="Plaquettes, publications « publicitaires »"/>
          <xsd:enumeration value="Programme"/>
          <xsd:enumeration value="Photo"/>
          <xsd:enumeration value="Vidéo"/>
        </xsd:restriction>
      </xsd:simpleType>
    </xsd:element>
    <xsd:element name="kae38563645b4bababe9c8028892b100" ma:index="8" ma:taxonomy="true" ma:internalName="kae38563645b4bababe9c8028892b100" ma:taxonomyFieldName="Mots_x002d_cl_x00e9__x0020_m_x00e9_tier" ma:displayName="Mot clé fermé" ma:default="400;#non defini|93148ee3-b803-4215-ae81-8acd0ae655ee" ma:fieldId="{4ae38563-645b-4bab-abe9-c8028892b100}" ma:taxonomyMulti="true" ma:sspId="b35d065c-1750-4bff-8502-662e2e872dbe" ma:termSetId="5113bc95-521a-4c4e-be1e-73eb00ac58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ddeb529-897d-4798-9f27-bdc8bbd053af}" ma:internalName="TaxCatchAll" ma:showField="CatchAllData" ma:web="f984bef8-0b6d-4eef-af53-108390bb0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ddeb529-897d-4798-9f27-bdc8bbd053af}" ma:internalName="TaxCatchAllLabel" ma:readOnly="true" ma:showField="CatchAllDataLabel" ma:web="f984bef8-0b6d-4eef-af53-108390bb0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6d92b4d0f548c0842b2e1c246a4ef1" ma:index="13" nillable="true" ma:taxonomy="true" ma:internalName="b06d92b4d0f548c0842b2e1c246a4ef1" ma:taxonomyFieldName="Mot_x0020_cl_x00e9__x0020_ouvert" ma:displayName="Mot clé ouvert" ma:readOnly="false" ma:default="" ma:fieldId="{b06d92b4-d0f5-48c0-842b-2e1c246a4ef1}" ma:taxonomyMulti="true" ma:sspId="b35d065c-1750-4bff-8502-662e2e872dbe" ma:termSetId="becb844b-a6bd-4f43-bc5a-e1c276939866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19070-1f87-4494-8600-77696de62f4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6" nillable="true" ma:displayName="Partage du hachage d’indicateur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a6e18-9c8f-42c9-92ad-e6f6c216495e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b35d065c-1750-4bff-8502-662e2e872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E5637-8655-46A5-AA00-C374B9FA85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2E32B-725A-4D52-8332-29B3E68767B4}">
  <ds:schemaRefs>
    <ds:schemaRef ds:uri="59219070-1f87-4494-8600-77696de62f4f"/>
    <ds:schemaRef ds:uri="http://schemas.openxmlformats.org/package/2006/metadata/core-properties"/>
    <ds:schemaRef ds:uri="http://schemas.microsoft.com/office/2006/documentManagement/types"/>
    <ds:schemaRef ds:uri="f984bef8-0b6d-4eef-af53-108390bb0554"/>
    <ds:schemaRef ds:uri="6b0a6e18-9c8f-42c9-92ad-e6f6c216495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6E6425-E06E-4C2C-B597-FE51FC865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4bef8-0b6d-4eef-af53-108390bb0554"/>
    <ds:schemaRef ds:uri="59219070-1f87-4494-8600-77696de62f4f"/>
    <ds:schemaRef ds:uri="6b0a6e18-9c8f-42c9-92ad-e6f6c21649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464</Words>
  <Application>Microsoft Macintosh PowerPoint</Application>
  <PresentationFormat>Grand écran</PresentationFormat>
  <Paragraphs>98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Wingdings</vt:lpstr>
      <vt:lpstr>Thème Office</vt:lpstr>
      <vt:lpstr>Présentation PowerPoint</vt:lpstr>
      <vt:lpstr>Les missions de l’enseignement agricole</vt:lpstr>
      <vt:lpstr>L’Enseignement agricole : une variété de possibles</vt:lpstr>
      <vt:lpstr>Les chiffres clés du réseau CNEAP</vt:lpstr>
      <vt:lpstr>L’Enseignement agricole: un champ de formations</vt:lpstr>
      <vt:lpstr>Les lycées du CNEAP:  des établissements de l’humain </vt:lpstr>
      <vt:lpstr>Le réseau         acteur de la dynamique  des territoires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ADAM Maud</dc:creator>
  <cp:lastModifiedBy>Benoit DESFORGES</cp:lastModifiedBy>
  <cp:revision>232</cp:revision>
  <cp:lastPrinted>2020-09-23T08:12:24Z</cp:lastPrinted>
  <dcterms:created xsi:type="dcterms:W3CDTF">2019-05-06T15:47:47Z</dcterms:created>
  <dcterms:modified xsi:type="dcterms:W3CDTF">2026-03-24T10:18:51Z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0x01010065BB493E66E86D44AA5A7AB422300C0100E1011E35CAC9654D94C78245684903DB</vt:lpwstr>
  </property>
  <property fmtid="{D5CDD505-2E9C-101B-9397-08002B2CF9AE}" pid="3" name="Mot clé ouvert">
    <vt:lpwstr/>
  </property>
  <property fmtid="{D5CDD505-2E9C-101B-9397-08002B2CF9AE}" pid="4" name="Mots-clé métier">
    <vt:lpwstr/>
  </property>
</Properties>
</file>